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9" r:id="rId5"/>
  </p:sldMasterIdLst>
  <p:notesMasterIdLst>
    <p:notesMasterId r:id="rId31"/>
  </p:notesMasterIdLst>
  <p:handoutMasterIdLst>
    <p:handoutMasterId r:id="rId32"/>
  </p:handoutMasterIdLst>
  <p:sldIdLst>
    <p:sldId id="1183" r:id="rId6"/>
    <p:sldId id="1898" r:id="rId7"/>
    <p:sldId id="1941" r:id="rId8"/>
    <p:sldId id="1259" r:id="rId9"/>
    <p:sldId id="1248" r:id="rId10"/>
    <p:sldId id="2147375492" r:id="rId11"/>
    <p:sldId id="2147375493" r:id="rId12"/>
    <p:sldId id="2147375494" r:id="rId13"/>
    <p:sldId id="2147375496" r:id="rId14"/>
    <p:sldId id="2147375495" r:id="rId15"/>
    <p:sldId id="2147375498" r:id="rId16"/>
    <p:sldId id="2147375497" r:id="rId17"/>
    <p:sldId id="2147375499" r:id="rId18"/>
    <p:sldId id="2147375501" r:id="rId19"/>
    <p:sldId id="2147375500" r:id="rId20"/>
    <p:sldId id="1082" r:id="rId21"/>
    <p:sldId id="1084" r:id="rId22"/>
    <p:sldId id="1083" r:id="rId23"/>
    <p:sldId id="1263" r:id="rId24"/>
    <p:sldId id="1264" r:id="rId25"/>
    <p:sldId id="1094" r:id="rId26"/>
    <p:sldId id="1093" r:id="rId27"/>
    <p:sldId id="1092" r:id="rId28"/>
    <p:sldId id="1091" r:id="rId29"/>
    <p:sldId id="1090" r:id="rId30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P JOULE" id="{84DC6491-2181-41FE-93EF-13BCAF3EC8AA}">
          <p14:sldIdLst>
            <p14:sldId id="1183"/>
            <p14:sldId id="1898"/>
            <p14:sldId id="1941"/>
            <p14:sldId id="1259"/>
            <p14:sldId id="1248"/>
            <p14:sldId id="2147375492"/>
            <p14:sldId id="2147375493"/>
            <p14:sldId id="2147375494"/>
            <p14:sldId id="2147375496"/>
            <p14:sldId id="2147375495"/>
            <p14:sldId id="2147375498"/>
            <p14:sldId id="2147375497"/>
            <p14:sldId id="2147375499"/>
            <p14:sldId id="2147375501"/>
            <p14:sldId id="2147375500"/>
          </p14:sldIdLst>
        </p14:section>
        <p14:section name="Business Units" id="{97D56EC6-6C10-410D-9A05-3BDB33885531}">
          <p14:sldIdLst/>
        </p14:section>
        <p14:section name="Bürger:innen" id="{3577770B-48CC-4E42-B02C-82A335C8D054}">
          <p14:sldIdLst/>
        </p14:section>
        <p14:section name="GP JOULE als Integrierter Energieversorger" id="{CFF2D150-0450-4F87-878B-6A59E30DF3F3}">
          <p14:sldIdLst/>
        </p14:section>
        <p14:section name="Abschlussfolien" id="{7E4219C7-9CD7-4D68-A041-995DACCED1E6}">
          <p14:sldIdLst/>
        </p14:section>
        <p14:section name="ICONS" id="{E12F6F7A-62A4-4BC7-88D8-1AC58CCEE86E}">
          <p14:sldIdLst>
            <p14:sldId id="1082"/>
            <p14:sldId id="1084"/>
            <p14:sldId id="1083"/>
            <p14:sldId id="1263"/>
            <p14:sldId id="1264"/>
            <p14:sldId id="1094"/>
            <p14:sldId id="1093"/>
            <p14:sldId id="1092"/>
            <p14:sldId id="1091"/>
            <p14:sldId id="109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1B533B-BE18-E51B-5219-D233C37B3549}" name="Johanna Pfaller" initials="JP" userId="S::j.pfaller@gp-joule.de::6aabb84e-cbfb-4ced-b68e-e2b2e75719a6" providerId="AD"/>
  <p188:author id="{BD73BA4A-8728-4C42-FACC-00E2E54AE20E}" name="Nina Ramberg Mortensen" initials="NM" userId="S::n.ramberg@gp-joule.de::777f70d4-e62c-4040-b4c0-68099cfe97e3" providerId="AD"/>
  <p188:author id="{50FE6B59-57AD-41B3-BC65-8556ABEEF1A7}" name="Matthias Lamp" initials="ML" userId="S::m.lamp@gp-joule.de::9faf92fe-28b9-4389-8645-ec282e6325b8" providerId="AD"/>
  <p188:author id="{DAB35A5B-79D4-C8C2-1BE4-FE279F5FAEB8}" name="Sonja Rogat" initials="SR" userId="S::s.rogat@gp-joule.de::232277e3-86c8-4831-9a72-bcb773bef10a" providerId="AD"/>
  <p188:author id="{051DDB5F-C1FC-0BE1-3649-1A96DDFF0D7F}" name="Hubert Hegele" initials="HH" userId="S::h.hegele@gp-joule.de::33e6c0a7-2060-49b3-bfd3-4a219319a48b" providerId="AD"/>
  <p188:author id="{4CD58374-E2F4-0097-48F9-BDB8AFDC62DB}" name="Dr. Oke Beckmann" initials="OB" userId="Dr. Oke Beckmann" providerId="None"/>
  <p188:author id="{846E019C-F5BF-78B8-F319-995034193D4E}" name="Robert Giemsa" initials="RG" userId="S::r.giemsa@gp-joule.de::23470a37-f4e8-4df4-b94e-dd21cd0c2910" providerId="AD"/>
  <p188:author id="{03DACD9E-51A3-8E74-CD4B-06B3D62C2787}" name="Ove Petersen" initials="OP" userId="S::o.petersen@gp-joule.de::e8ead60a-e7b5-4ffb-97c2-69043529eb0a" providerId="AD"/>
  <p188:author id="{66918FCC-81B6-6DAE-7E75-02A695625865}" name="Oke Beckmann" initials="OB" userId="S::o.beckmann@gp-joule.de::3f7ef705-26e8-4f17-8bc8-52c27d56a3cc" providerId="AD"/>
  <p188:author id="{57245DD4-B77B-9DA6-DDD4-7A05B164C840}" name="Stefanie Weigmann" initials="SW" userId="S::s.weigmann@gp-joule.de::c8a0ee60-d291-4e5d-99a4-a76582b3e98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5610"/>
    <a:srgbClr val="996601"/>
    <a:srgbClr val="A25100"/>
    <a:srgbClr val="6C3600"/>
    <a:srgbClr val="A76195"/>
    <a:srgbClr val="9D579F"/>
    <a:srgbClr val="0070C0"/>
    <a:srgbClr val="0066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2A7E2-5C61-43CA-88D8-ECFAC32C0599}" v="50" dt="2024-10-23T09:20:22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54" autoAdjust="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outlineViewPr>
    <p:cViewPr>
      <p:scale>
        <a:sx n="33" d="100"/>
        <a:sy n="33" d="100"/>
      </p:scale>
      <p:origin x="0" y="-323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966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Giemsa" userId="23470a37-f4e8-4df4-b94e-dd21cd0c2910" providerId="ADAL" clId="{31E2A7E2-5C61-43CA-88D8-ECFAC32C0599}"/>
    <pc:docChg chg="undo redo custSel addSld delSld modSld sldOrd delMainMaster delSection modSection">
      <pc:chgData name="Robert Giemsa" userId="23470a37-f4e8-4df4-b94e-dd21cd0c2910" providerId="ADAL" clId="{31E2A7E2-5C61-43CA-88D8-ECFAC32C0599}" dt="2024-10-23T09:21:03.918" v="3826" actId="17851"/>
      <pc:docMkLst>
        <pc:docMk/>
      </pc:docMkLst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3957064787" sldId="412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1298068148" sldId="1082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1622070433" sldId="1083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1952212853" sldId="1084"/>
        </pc:sldMkLst>
      </pc:sldChg>
      <pc:sldChg chg="del ord">
        <pc:chgData name="Robert Giemsa" userId="23470a37-f4e8-4df4-b94e-dd21cd0c2910" providerId="ADAL" clId="{31E2A7E2-5C61-43CA-88D8-ECFAC32C0599}" dt="2024-10-22T20:48:09.720" v="3691" actId="47"/>
        <pc:sldMkLst>
          <pc:docMk/>
          <pc:sldMk cId="2561514270" sldId="1087"/>
        </pc:sldMkLst>
      </pc:sldChg>
      <pc:sldChg chg="del ord">
        <pc:chgData name="Robert Giemsa" userId="23470a37-f4e8-4df4-b94e-dd21cd0c2910" providerId="ADAL" clId="{31E2A7E2-5C61-43CA-88D8-ECFAC32C0599}" dt="2024-10-22T20:48:09.720" v="3691" actId="47"/>
        <pc:sldMkLst>
          <pc:docMk/>
          <pc:sldMk cId="1008305356" sldId="1088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2632670849" sldId="1090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355002385" sldId="1091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1526651387" sldId="1092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4072927388" sldId="1093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719484062" sldId="1094"/>
        </pc:sldMkLst>
      </pc:sldChg>
      <pc:sldChg chg="ord">
        <pc:chgData name="Robert Giemsa" userId="23470a37-f4e8-4df4-b94e-dd21cd0c2910" providerId="ADAL" clId="{31E2A7E2-5C61-43CA-88D8-ECFAC32C0599}" dt="2024-10-21T15:05:14.128" v="91"/>
        <pc:sldMkLst>
          <pc:docMk/>
          <pc:sldMk cId="1074798099" sldId="1248"/>
        </pc:sldMkLst>
      </pc:sldChg>
      <pc:sldChg chg="del ord">
        <pc:chgData name="Robert Giemsa" userId="23470a37-f4e8-4df4-b94e-dd21cd0c2910" providerId="ADAL" clId="{31E2A7E2-5C61-43CA-88D8-ECFAC32C0599}" dt="2024-10-22T20:48:12.848" v="3692" actId="47"/>
        <pc:sldMkLst>
          <pc:docMk/>
          <pc:sldMk cId="3847706655" sldId="1258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3562469" sldId="1261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3447902654" sldId="1263"/>
        </pc:sldMkLst>
      </pc:sldChg>
      <pc:sldChg chg="add del">
        <pc:chgData name="Robert Giemsa" userId="23470a37-f4e8-4df4-b94e-dd21cd0c2910" providerId="ADAL" clId="{31E2A7E2-5C61-43CA-88D8-ECFAC32C0599}" dt="2024-10-23T09:20:53.213" v="3823" actId="47"/>
        <pc:sldMkLst>
          <pc:docMk/>
          <pc:sldMk cId="977132234" sldId="1264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743392611" sldId="1290"/>
        </pc:sldMkLst>
      </pc:sldChg>
      <pc:sldChg chg="del ord">
        <pc:chgData name="Robert Giemsa" userId="23470a37-f4e8-4df4-b94e-dd21cd0c2910" providerId="ADAL" clId="{31E2A7E2-5C61-43CA-88D8-ECFAC32C0599}" dt="2024-10-22T20:48:09.720" v="3691" actId="47"/>
        <pc:sldMkLst>
          <pc:docMk/>
          <pc:sldMk cId="2463645883" sldId="1310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1519037885" sldId="1868"/>
        </pc:sldMkLst>
      </pc:sldChg>
      <pc:sldChg chg="addSp modSp mod">
        <pc:chgData name="Robert Giemsa" userId="23470a37-f4e8-4df4-b94e-dd21cd0c2910" providerId="ADAL" clId="{31E2A7E2-5C61-43CA-88D8-ECFAC32C0599}" dt="2024-10-21T15:04:31.035" v="85" actId="1076"/>
        <pc:sldMkLst>
          <pc:docMk/>
          <pc:sldMk cId="4191197328" sldId="1898"/>
        </pc:sldMkLst>
        <pc:spChg chg="mod">
          <ac:chgData name="Robert Giemsa" userId="23470a37-f4e8-4df4-b94e-dd21cd0c2910" providerId="ADAL" clId="{31E2A7E2-5C61-43CA-88D8-ECFAC32C0599}" dt="2024-10-21T15:04:26.630" v="84" actId="20577"/>
          <ac:spMkLst>
            <pc:docMk/>
            <pc:sldMk cId="4191197328" sldId="1898"/>
            <ac:spMk id="3" creationId="{0AAE3516-3148-D704-3AD8-F9211F6E0A50}"/>
          </ac:spMkLst>
        </pc:spChg>
        <pc:spChg chg="add mod">
          <ac:chgData name="Robert Giemsa" userId="23470a37-f4e8-4df4-b94e-dd21cd0c2910" providerId="ADAL" clId="{31E2A7E2-5C61-43CA-88D8-ECFAC32C0599}" dt="2024-10-21T15:04:31.035" v="85" actId="1076"/>
          <ac:spMkLst>
            <pc:docMk/>
            <pc:sldMk cId="4191197328" sldId="1898"/>
            <ac:spMk id="6" creationId="{86C4ABF6-02AA-3660-8333-9E0CAECFECA1}"/>
          </ac:spMkLst>
        </pc:spChg>
        <pc:picChg chg="add mod">
          <ac:chgData name="Robert Giemsa" userId="23470a37-f4e8-4df4-b94e-dd21cd0c2910" providerId="ADAL" clId="{31E2A7E2-5C61-43CA-88D8-ECFAC32C0599}" dt="2024-10-21T15:04:31.035" v="85" actId="1076"/>
          <ac:picMkLst>
            <pc:docMk/>
            <pc:sldMk cId="4191197328" sldId="1898"/>
            <ac:picMk id="2" creationId="{3F22190A-1642-5C23-2F27-6643050916C5}"/>
          </ac:picMkLst>
        </pc:picChg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527811178" sldId="1908"/>
        </pc:sldMkLst>
      </pc:sldChg>
      <pc:sldChg chg="del ord">
        <pc:chgData name="Robert Giemsa" userId="23470a37-f4e8-4df4-b94e-dd21cd0c2910" providerId="ADAL" clId="{31E2A7E2-5C61-43CA-88D8-ECFAC32C0599}" dt="2024-10-22T20:48:09.720" v="3691" actId="47"/>
        <pc:sldMkLst>
          <pc:docMk/>
          <pc:sldMk cId="1280175366" sldId="1942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3143689406" sldId="2147375447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2381395575" sldId="2147375448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1628940342" sldId="2147375460"/>
        </pc:sldMkLst>
      </pc:sldChg>
      <pc:sldChg chg="del">
        <pc:chgData name="Robert Giemsa" userId="23470a37-f4e8-4df4-b94e-dd21cd0c2910" providerId="ADAL" clId="{31E2A7E2-5C61-43CA-88D8-ECFAC32C0599}" dt="2024-10-22T20:48:09.720" v="3691" actId="47"/>
        <pc:sldMkLst>
          <pc:docMk/>
          <pc:sldMk cId="1422959358" sldId="2147375489"/>
        </pc:sldMkLst>
      </pc:sldChg>
      <pc:sldChg chg="addSp delSp modSp new del mod modClrScheme chgLayout">
        <pc:chgData name="Robert Giemsa" userId="23470a37-f4e8-4df4-b94e-dd21cd0c2910" providerId="ADAL" clId="{31E2A7E2-5C61-43CA-88D8-ECFAC32C0599}" dt="2024-10-22T19:45:25.670" v="736" actId="47"/>
        <pc:sldMkLst>
          <pc:docMk/>
          <pc:sldMk cId="2597961342" sldId="2147375490"/>
        </pc:sldMkLst>
        <pc:spChg chg="del mod ord">
          <ac:chgData name="Robert Giemsa" userId="23470a37-f4e8-4df4-b94e-dd21cd0c2910" providerId="ADAL" clId="{31E2A7E2-5C61-43CA-88D8-ECFAC32C0599}" dt="2024-10-21T15:05:23.942" v="93" actId="700"/>
          <ac:spMkLst>
            <pc:docMk/>
            <pc:sldMk cId="2597961342" sldId="2147375490"/>
            <ac:spMk id="2" creationId="{246B4D58-F3EC-BE85-2B6A-2E1E886999A4}"/>
          </ac:spMkLst>
        </pc:spChg>
        <pc:spChg chg="del mod ord">
          <ac:chgData name="Robert Giemsa" userId="23470a37-f4e8-4df4-b94e-dd21cd0c2910" providerId="ADAL" clId="{31E2A7E2-5C61-43CA-88D8-ECFAC32C0599}" dt="2024-10-21T15:05:23.942" v="93" actId="700"/>
          <ac:spMkLst>
            <pc:docMk/>
            <pc:sldMk cId="2597961342" sldId="2147375490"/>
            <ac:spMk id="3" creationId="{81471E98-BDBB-F7DA-0F1F-424103511140}"/>
          </ac:spMkLst>
        </pc:spChg>
        <pc:spChg chg="del">
          <ac:chgData name="Robert Giemsa" userId="23470a37-f4e8-4df4-b94e-dd21cd0c2910" providerId="ADAL" clId="{31E2A7E2-5C61-43CA-88D8-ECFAC32C0599}" dt="2024-10-21T15:05:23.942" v="93" actId="700"/>
          <ac:spMkLst>
            <pc:docMk/>
            <pc:sldMk cId="2597961342" sldId="2147375490"/>
            <ac:spMk id="4" creationId="{95E3FB24-B33D-06B1-F2A4-C64D9770F196}"/>
          </ac:spMkLst>
        </pc:spChg>
        <pc:spChg chg="del">
          <ac:chgData name="Robert Giemsa" userId="23470a37-f4e8-4df4-b94e-dd21cd0c2910" providerId="ADAL" clId="{31E2A7E2-5C61-43CA-88D8-ECFAC32C0599}" dt="2024-10-21T15:05:23.942" v="93" actId="700"/>
          <ac:spMkLst>
            <pc:docMk/>
            <pc:sldMk cId="2597961342" sldId="2147375490"/>
            <ac:spMk id="5" creationId="{BE8B0FCE-B78E-2CD6-2D21-786CA6B0CC39}"/>
          </ac:spMkLst>
        </pc:spChg>
        <pc:spChg chg="del">
          <ac:chgData name="Robert Giemsa" userId="23470a37-f4e8-4df4-b94e-dd21cd0c2910" providerId="ADAL" clId="{31E2A7E2-5C61-43CA-88D8-ECFAC32C0599}" dt="2024-10-21T15:05:23.942" v="93" actId="700"/>
          <ac:spMkLst>
            <pc:docMk/>
            <pc:sldMk cId="2597961342" sldId="2147375490"/>
            <ac:spMk id="6" creationId="{1C16E160-5E8A-5424-5E25-47A4D8FDF5D6}"/>
          </ac:spMkLst>
        </pc:spChg>
        <pc:spChg chg="add del mod ord">
          <ac:chgData name="Robert Giemsa" userId="23470a37-f4e8-4df4-b94e-dd21cd0c2910" providerId="ADAL" clId="{31E2A7E2-5C61-43CA-88D8-ECFAC32C0599}" dt="2024-10-21T15:06:22.805" v="94" actId="700"/>
          <ac:spMkLst>
            <pc:docMk/>
            <pc:sldMk cId="2597961342" sldId="2147375490"/>
            <ac:spMk id="7" creationId="{31BD7BCB-7226-1649-43B5-26D6690A7770}"/>
          </ac:spMkLst>
        </pc:spChg>
        <pc:spChg chg="add del mod ord">
          <ac:chgData name="Robert Giemsa" userId="23470a37-f4e8-4df4-b94e-dd21cd0c2910" providerId="ADAL" clId="{31E2A7E2-5C61-43CA-88D8-ECFAC32C0599}" dt="2024-10-21T15:06:22.805" v="94" actId="700"/>
          <ac:spMkLst>
            <pc:docMk/>
            <pc:sldMk cId="2597961342" sldId="2147375490"/>
            <ac:spMk id="8" creationId="{6F58C7C9-EEAF-00B9-D033-5A9615A43ECC}"/>
          </ac:spMkLst>
        </pc:spChg>
        <pc:spChg chg="add mod ord">
          <ac:chgData name="Robert Giemsa" userId="23470a37-f4e8-4df4-b94e-dd21cd0c2910" providerId="ADAL" clId="{31E2A7E2-5C61-43CA-88D8-ECFAC32C0599}" dt="2024-10-22T19:45:16.782" v="735" actId="1076"/>
          <ac:spMkLst>
            <pc:docMk/>
            <pc:sldMk cId="2597961342" sldId="2147375490"/>
            <ac:spMk id="9" creationId="{5BC0FA85-EB33-EF34-45E6-7F2AFFF5715F}"/>
          </ac:spMkLst>
        </pc:spChg>
        <pc:spChg chg="add del mod ord">
          <ac:chgData name="Robert Giemsa" userId="23470a37-f4e8-4df4-b94e-dd21cd0c2910" providerId="ADAL" clId="{31E2A7E2-5C61-43CA-88D8-ECFAC32C0599}" dt="2024-10-21T15:16:15.191" v="230" actId="478"/>
          <ac:spMkLst>
            <pc:docMk/>
            <pc:sldMk cId="2597961342" sldId="2147375490"/>
            <ac:spMk id="10" creationId="{A8493500-63D3-C1B3-BA9C-0168E5589E15}"/>
          </ac:spMkLst>
        </pc:spChg>
        <pc:spChg chg="add del mod ord">
          <ac:chgData name="Robert Giemsa" userId="23470a37-f4e8-4df4-b94e-dd21cd0c2910" providerId="ADAL" clId="{31E2A7E2-5C61-43CA-88D8-ECFAC32C0599}" dt="2024-10-21T15:16:03.365" v="228"/>
          <ac:spMkLst>
            <pc:docMk/>
            <pc:sldMk cId="2597961342" sldId="2147375490"/>
            <ac:spMk id="11" creationId="{079C410A-AB52-5B6A-4FB2-192AE8FE3243}"/>
          </ac:spMkLst>
        </pc:spChg>
        <pc:spChg chg="add del mod ord">
          <ac:chgData name="Robert Giemsa" userId="23470a37-f4e8-4df4-b94e-dd21cd0c2910" providerId="ADAL" clId="{31E2A7E2-5C61-43CA-88D8-ECFAC32C0599}" dt="2024-10-21T15:23:04.852" v="279" actId="700"/>
          <ac:spMkLst>
            <pc:docMk/>
            <pc:sldMk cId="2597961342" sldId="2147375490"/>
            <ac:spMk id="12" creationId="{CAF5D730-AEFC-E9A1-CC03-B548C08DE251}"/>
          </ac:spMkLst>
        </pc:spChg>
        <pc:spChg chg="add del mod ord">
          <ac:chgData name="Robert Giemsa" userId="23470a37-f4e8-4df4-b94e-dd21cd0c2910" providerId="ADAL" clId="{31E2A7E2-5C61-43CA-88D8-ECFAC32C0599}" dt="2024-10-21T15:23:04.852" v="279" actId="700"/>
          <ac:spMkLst>
            <pc:docMk/>
            <pc:sldMk cId="2597961342" sldId="2147375490"/>
            <ac:spMk id="15" creationId="{00F7CB8A-A661-549A-7821-3957D614DFC1}"/>
          </ac:spMkLst>
        </pc:spChg>
        <pc:picChg chg="add mod ord">
          <ac:chgData name="Robert Giemsa" userId="23470a37-f4e8-4df4-b94e-dd21cd0c2910" providerId="ADAL" clId="{31E2A7E2-5C61-43CA-88D8-ECFAC32C0599}" dt="2024-10-22T19:29:26.005" v="577" actId="14100"/>
          <ac:picMkLst>
            <pc:docMk/>
            <pc:sldMk cId="2597961342" sldId="2147375490"/>
            <ac:picMk id="14" creationId="{A85E5BF8-D9DC-671E-24B8-EA2E22788432}"/>
          </ac:picMkLst>
        </pc:picChg>
      </pc:sldChg>
      <pc:sldChg chg="addSp delSp modSp add del mod modClrScheme chgLayout">
        <pc:chgData name="Robert Giemsa" userId="23470a37-f4e8-4df4-b94e-dd21cd0c2910" providerId="ADAL" clId="{31E2A7E2-5C61-43CA-88D8-ECFAC32C0599}" dt="2024-10-21T15:27:47.077" v="498" actId="47"/>
        <pc:sldMkLst>
          <pc:docMk/>
          <pc:sldMk cId="899032443" sldId="2147375491"/>
        </pc:sldMkLst>
        <pc:spChg chg="add mod ord">
          <ac:chgData name="Robert Giemsa" userId="23470a37-f4e8-4df4-b94e-dd21cd0c2910" providerId="ADAL" clId="{31E2A7E2-5C61-43CA-88D8-ECFAC32C0599}" dt="2024-10-21T15:24:59.623" v="439" actId="14100"/>
          <ac:spMkLst>
            <pc:docMk/>
            <pc:sldMk cId="899032443" sldId="2147375491"/>
            <ac:spMk id="2" creationId="{1ACB67E8-E869-57A8-346D-2D2F3D38BD7A}"/>
          </ac:spMkLst>
        </pc:spChg>
        <pc:spChg chg="add del mod ord">
          <ac:chgData name="Robert Giemsa" userId="23470a37-f4e8-4df4-b94e-dd21cd0c2910" providerId="ADAL" clId="{31E2A7E2-5C61-43CA-88D8-ECFAC32C0599}" dt="2024-10-21T15:22:42.512" v="275" actId="700"/>
          <ac:spMkLst>
            <pc:docMk/>
            <pc:sldMk cId="899032443" sldId="2147375491"/>
            <ac:spMk id="3" creationId="{0AB133A4-AE4B-6C52-A5AF-A6B1E393419A}"/>
          </ac:spMkLst>
        </pc:spChg>
        <pc:spChg chg="add del mod ord">
          <ac:chgData name="Robert Giemsa" userId="23470a37-f4e8-4df4-b94e-dd21cd0c2910" providerId="ADAL" clId="{31E2A7E2-5C61-43CA-88D8-ECFAC32C0599}" dt="2024-10-21T15:22:42.512" v="275" actId="700"/>
          <ac:spMkLst>
            <pc:docMk/>
            <pc:sldMk cId="899032443" sldId="2147375491"/>
            <ac:spMk id="4" creationId="{9E1C991B-0E71-98D3-22C3-B24518087C5B}"/>
          </ac:spMkLst>
        </pc:spChg>
        <pc:spChg chg="add del mod">
          <ac:chgData name="Robert Giemsa" userId="23470a37-f4e8-4df4-b94e-dd21cd0c2910" providerId="ADAL" clId="{31E2A7E2-5C61-43CA-88D8-ECFAC32C0599}" dt="2024-10-21T15:20:29.503" v="246"/>
          <ac:spMkLst>
            <pc:docMk/>
            <pc:sldMk cId="899032443" sldId="2147375491"/>
            <ac:spMk id="6" creationId="{A3945405-8BBC-6B86-8B5F-8B099FAEE3BA}"/>
          </ac:spMkLst>
        </pc:spChg>
        <pc:spChg chg="mod ord">
          <ac:chgData name="Robert Giemsa" userId="23470a37-f4e8-4df4-b94e-dd21cd0c2910" providerId="ADAL" clId="{31E2A7E2-5C61-43CA-88D8-ECFAC32C0599}" dt="2024-10-21T15:22:42.512" v="275" actId="700"/>
          <ac:spMkLst>
            <pc:docMk/>
            <pc:sldMk cId="899032443" sldId="2147375491"/>
            <ac:spMk id="9" creationId="{D2E89EED-C62F-9526-4AE7-699258C7B61A}"/>
          </ac:spMkLst>
        </pc:spChg>
        <pc:spChg chg="del mod ord">
          <ac:chgData name="Robert Giemsa" userId="23470a37-f4e8-4df4-b94e-dd21cd0c2910" providerId="ADAL" clId="{31E2A7E2-5C61-43CA-88D8-ECFAC32C0599}" dt="2024-10-21T15:19:44.821" v="232" actId="700"/>
          <ac:spMkLst>
            <pc:docMk/>
            <pc:sldMk cId="899032443" sldId="2147375491"/>
            <ac:spMk id="12" creationId="{F5EA8678-E824-07AE-1D30-58C4023F0FD2}"/>
          </ac:spMkLst>
        </pc:spChg>
        <pc:spChg chg="add mod ord">
          <ac:chgData name="Robert Giemsa" userId="23470a37-f4e8-4df4-b94e-dd21cd0c2910" providerId="ADAL" clId="{31E2A7E2-5C61-43CA-88D8-ECFAC32C0599}" dt="2024-10-21T15:22:42.512" v="275" actId="700"/>
          <ac:spMkLst>
            <pc:docMk/>
            <pc:sldMk cId="899032443" sldId="2147375491"/>
            <ac:spMk id="13" creationId="{ACCDACAF-B15A-443D-508A-B0832688197F}"/>
          </ac:spMkLst>
        </pc:spChg>
        <pc:spChg chg="add mod ord">
          <ac:chgData name="Robert Giemsa" userId="23470a37-f4e8-4df4-b94e-dd21cd0c2910" providerId="ADAL" clId="{31E2A7E2-5C61-43CA-88D8-ECFAC32C0599}" dt="2024-10-21T15:22:42.512" v="275" actId="700"/>
          <ac:spMkLst>
            <pc:docMk/>
            <pc:sldMk cId="899032443" sldId="2147375491"/>
            <ac:spMk id="15" creationId="{8079FD5F-02BF-2384-9B05-8EEFE745CD66}"/>
          </ac:spMkLst>
        </pc:spChg>
        <pc:spChg chg="add del mod">
          <ac:chgData name="Robert Giemsa" userId="23470a37-f4e8-4df4-b94e-dd21cd0c2910" providerId="ADAL" clId="{31E2A7E2-5C61-43CA-88D8-ECFAC32C0599}" dt="2024-10-21T15:25:16.111" v="443" actId="478"/>
          <ac:spMkLst>
            <pc:docMk/>
            <pc:sldMk cId="899032443" sldId="2147375491"/>
            <ac:spMk id="17" creationId="{9BCA8E1D-FB27-A2A5-3676-EFF7FC9746E4}"/>
          </ac:spMkLst>
        </pc:spChg>
        <pc:picChg chg="add mod ord">
          <ac:chgData name="Robert Giemsa" userId="23470a37-f4e8-4df4-b94e-dd21cd0c2910" providerId="ADAL" clId="{31E2A7E2-5C61-43CA-88D8-ECFAC32C0599}" dt="2024-10-21T15:22:42.512" v="275" actId="700"/>
          <ac:picMkLst>
            <pc:docMk/>
            <pc:sldMk cId="899032443" sldId="2147375491"/>
            <ac:picMk id="8" creationId="{D923631C-1AAC-F9FF-8604-8B10F1B1DE01}"/>
          </ac:picMkLst>
        </pc:picChg>
        <pc:picChg chg="add del mod">
          <ac:chgData name="Robert Giemsa" userId="23470a37-f4e8-4df4-b94e-dd21cd0c2910" providerId="ADAL" clId="{31E2A7E2-5C61-43CA-88D8-ECFAC32C0599}" dt="2024-10-21T15:23:54.766" v="290" actId="478"/>
          <ac:picMkLst>
            <pc:docMk/>
            <pc:sldMk cId="899032443" sldId="2147375491"/>
            <ac:picMk id="10" creationId="{954DAB47-1AF7-07AE-ABEC-356A010EAD03}"/>
          </ac:picMkLst>
        </pc:picChg>
        <pc:picChg chg="add del mod">
          <ac:chgData name="Robert Giemsa" userId="23470a37-f4e8-4df4-b94e-dd21cd0c2910" providerId="ADAL" clId="{31E2A7E2-5C61-43CA-88D8-ECFAC32C0599}" dt="2024-10-21T15:22:29.967" v="274" actId="478"/>
          <ac:picMkLst>
            <pc:docMk/>
            <pc:sldMk cId="899032443" sldId="2147375491"/>
            <ac:picMk id="11" creationId="{8A7A80AF-AEBF-9C49-D36C-7DA6921B9158}"/>
          </ac:picMkLst>
        </pc:picChg>
        <pc:picChg chg="del mod ord">
          <ac:chgData name="Robert Giemsa" userId="23470a37-f4e8-4df4-b94e-dd21cd0c2910" providerId="ADAL" clId="{31E2A7E2-5C61-43CA-88D8-ECFAC32C0599}" dt="2024-10-21T15:20:27.884" v="245" actId="478"/>
          <ac:picMkLst>
            <pc:docMk/>
            <pc:sldMk cId="899032443" sldId="2147375491"/>
            <ac:picMk id="14" creationId="{22AEF29B-E2FC-46CA-80E1-8FE1BC7F034F}"/>
          </ac:picMkLst>
        </pc:picChg>
        <pc:picChg chg="add mod">
          <ac:chgData name="Robert Giemsa" userId="23470a37-f4e8-4df4-b94e-dd21cd0c2910" providerId="ADAL" clId="{31E2A7E2-5C61-43CA-88D8-ECFAC32C0599}" dt="2024-10-21T15:25:02.046" v="440" actId="1076"/>
          <ac:picMkLst>
            <pc:docMk/>
            <pc:sldMk cId="899032443" sldId="2147375491"/>
            <ac:picMk id="16" creationId="{C6937527-1297-370B-822C-413B3F6388A9}"/>
          </ac:picMkLst>
        </pc:picChg>
        <pc:picChg chg="add del mod">
          <ac:chgData name="Robert Giemsa" userId="23470a37-f4e8-4df4-b94e-dd21cd0c2910" providerId="ADAL" clId="{31E2A7E2-5C61-43CA-88D8-ECFAC32C0599}" dt="2024-10-21T15:25:16.111" v="443" actId="478"/>
          <ac:picMkLst>
            <pc:docMk/>
            <pc:sldMk cId="899032443" sldId="2147375491"/>
            <ac:picMk id="18" creationId="{907ABED9-EFD3-859B-F440-82728FBD17D7}"/>
          </ac:picMkLst>
        </pc:picChg>
        <pc:picChg chg="add mod">
          <ac:chgData name="Robert Giemsa" userId="23470a37-f4e8-4df4-b94e-dd21cd0c2910" providerId="ADAL" clId="{31E2A7E2-5C61-43CA-88D8-ECFAC32C0599}" dt="2024-10-21T15:27:45.091" v="497"/>
          <ac:picMkLst>
            <pc:docMk/>
            <pc:sldMk cId="899032443" sldId="2147375491"/>
            <ac:picMk id="19" creationId="{85C9DEB2-DA94-FC47-6040-53BC0504F555}"/>
          </ac:picMkLst>
        </pc:picChg>
      </pc:sldChg>
      <pc:sldChg chg="addSp delSp modSp add mod modClrScheme chgLayout">
        <pc:chgData name="Robert Giemsa" userId="23470a37-f4e8-4df4-b94e-dd21cd0c2910" providerId="ADAL" clId="{31E2A7E2-5C61-43CA-88D8-ECFAC32C0599}" dt="2024-10-22T19:30:16.970" v="617" actId="732"/>
        <pc:sldMkLst>
          <pc:docMk/>
          <pc:sldMk cId="1555139836" sldId="2147375492"/>
        </pc:sldMkLst>
        <pc:spChg chg="add del mod ord">
          <ac:chgData name="Robert Giemsa" userId="23470a37-f4e8-4df4-b94e-dd21cd0c2910" providerId="ADAL" clId="{31E2A7E2-5C61-43CA-88D8-ECFAC32C0599}" dt="2024-10-21T15:23:33.227" v="285" actId="478"/>
          <ac:spMkLst>
            <pc:docMk/>
            <pc:sldMk cId="1555139836" sldId="2147375492"/>
            <ac:spMk id="2" creationId="{E5C697EC-7B24-E309-298D-3D437B849151}"/>
          </ac:spMkLst>
        </pc:spChg>
        <pc:spChg chg="add del mod">
          <ac:chgData name="Robert Giemsa" userId="23470a37-f4e8-4df4-b94e-dd21cd0c2910" providerId="ADAL" clId="{31E2A7E2-5C61-43CA-88D8-ECFAC32C0599}" dt="2024-10-22T19:28:52.450" v="568"/>
          <ac:spMkLst>
            <pc:docMk/>
            <pc:sldMk cId="1555139836" sldId="2147375492"/>
            <ac:spMk id="3" creationId="{06EC2432-1C21-CEE5-0FDE-7A61291897EA}"/>
          </ac:spMkLst>
        </pc:spChg>
        <pc:spChg chg="add del mod">
          <ac:chgData name="Robert Giemsa" userId="23470a37-f4e8-4df4-b94e-dd21cd0c2910" providerId="ADAL" clId="{31E2A7E2-5C61-43CA-88D8-ECFAC32C0599}" dt="2024-10-21T15:23:26.229" v="284" actId="478"/>
          <ac:spMkLst>
            <pc:docMk/>
            <pc:sldMk cId="1555139836" sldId="2147375492"/>
            <ac:spMk id="4" creationId="{85E7C28F-98B1-F796-687D-74DDF57CB2E7}"/>
          </ac:spMkLst>
        </pc:spChg>
        <pc:spChg chg="add del mod">
          <ac:chgData name="Robert Giemsa" userId="23470a37-f4e8-4df4-b94e-dd21cd0c2910" providerId="ADAL" clId="{31E2A7E2-5C61-43CA-88D8-ECFAC32C0599}" dt="2024-10-22T19:29:08.866" v="571"/>
          <ac:spMkLst>
            <pc:docMk/>
            <pc:sldMk cId="1555139836" sldId="2147375492"/>
            <ac:spMk id="7" creationId="{580FF18C-852E-7AEA-4263-87EC86F5BD8E}"/>
          </ac:spMkLst>
        </pc:spChg>
        <pc:spChg chg="del mod ord">
          <ac:chgData name="Robert Giemsa" userId="23470a37-f4e8-4df4-b94e-dd21cd0c2910" providerId="ADAL" clId="{31E2A7E2-5C61-43CA-88D8-ECFAC32C0599}" dt="2024-10-21T15:23:37.370" v="287" actId="478"/>
          <ac:spMkLst>
            <pc:docMk/>
            <pc:sldMk cId="1555139836" sldId="2147375492"/>
            <ac:spMk id="9" creationId="{312583A9-0123-6745-5399-F96E0D283628}"/>
          </ac:spMkLst>
        </pc:spChg>
        <pc:spChg chg="del">
          <ac:chgData name="Robert Giemsa" userId="23470a37-f4e8-4df4-b94e-dd21cd0c2910" providerId="ADAL" clId="{31E2A7E2-5C61-43CA-88D8-ECFAC32C0599}" dt="2024-10-21T15:23:11.537" v="281" actId="26606"/>
          <ac:spMkLst>
            <pc:docMk/>
            <pc:sldMk cId="1555139836" sldId="2147375492"/>
            <ac:spMk id="12" creationId="{5462319E-4E0C-D866-67F3-720DC0D3F6DB}"/>
          </ac:spMkLst>
        </pc:spChg>
        <pc:spChg chg="add del mod ord">
          <ac:chgData name="Robert Giemsa" userId="23470a37-f4e8-4df4-b94e-dd21cd0c2910" providerId="ADAL" clId="{31E2A7E2-5C61-43CA-88D8-ECFAC32C0599}" dt="2024-10-21T15:23:20.762" v="282" actId="700"/>
          <ac:spMkLst>
            <pc:docMk/>
            <pc:sldMk cId="1555139836" sldId="2147375492"/>
            <ac:spMk id="19" creationId="{6CBD05E8-070C-6AB7-D00E-694015C4664A}"/>
          </ac:spMkLst>
        </pc:spChg>
        <pc:spChg chg="add del mod">
          <ac:chgData name="Robert Giemsa" userId="23470a37-f4e8-4df4-b94e-dd21cd0c2910" providerId="ADAL" clId="{31E2A7E2-5C61-43CA-88D8-ECFAC32C0599}" dt="2024-10-21T15:23:20.762" v="282" actId="700"/>
          <ac:spMkLst>
            <pc:docMk/>
            <pc:sldMk cId="1555139836" sldId="2147375492"/>
            <ac:spMk id="21" creationId="{93AA06D7-A5B3-F6B3-71FE-329DFFB6BEF1}"/>
          </ac:spMkLst>
        </pc:spChg>
        <pc:picChg chg="add del mod">
          <ac:chgData name="Robert Giemsa" userId="23470a37-f4e8-4df4-b94e-dd21cd0c2910" providerId="ADAL" clId="{31E2A7E2-5C61-43CA-88D8-ECFAC32C0599}" dt="2024-10-22T19:29:07.285" v="570" actId="478"/>
          <ac:picMkLst>
            <pc:docMk/>
            <pc:sldMk cId="1555139836" sldId="2147375492"/>
            <ac:picMk id="5" creationId="{ACA0EE54-DC7D-6C0C-1168-8017AB53F050}"/>
          </ac:picMkLst>
        </pc:picChg>
        <pc:picChg chg="add mod modCrop">
          <ac:chgData name="Robert Giemsa" userId="23470a37-f4e8-4df4-b94e-dd21cd0c2910" providerId="ADAL" clId="{31E2A7E2-5C61-43CA-88D8-ECFAC32C0599}" dt="2024-10-22T19:30:16.970" v="617" actId="732"/>
          <ac:picMkLst>
            <pc:docMk/>
            <pc:sldMk cId="1555139836" sldId="2147375492"/>
            <ac:picMk id="9" creationId="{88C884FA-AB1A-A55B-876A-3B5F73F126E4}"/>
          </ac:picMkLst>
        </pc:picChg>
        <pc:picChg chg="add del mod ord">
          <ac:chgData name="Robert Giemsa" userId="23470a37-f4e8-4df4-b94e-dd21cd0c2910" providerId="ADAL" clId="{31E2A7E2-5C61-43CA-88D8-ECFAC32C0599}" dt="2024-10-22T19:28:50.806" v="567" actId="478"/>
          <ac:picMkLst>
            <pc:docMk/>
            <pc:sldMk cId="1555139836" sldId="2147375492"/>
            <ac:picMk id="14" creationId="{64BA8F4D-6959-550A-1F66-48D0FFCB074B}"/>
          </ac:picMkLst>
        </pc:picChg>
      </pc:sldChg>
      <pc:sldChg chg="addSp delSp modSp add mod">
        <pc:chgData name="Robert Giemsa" userId="23470a37-f4e8-4df4-b94e-dd21cd0c2910" providerId="ADAL" clId="{31E2A7E2-5C61-43CA-88D8-ECFAC32C0599}" dt="2024-10-22T20:01:46.360" v="1446" actId="1076"/>
        <pc:sldMkLst>
          <pc:docMk/>
          <pc:sldMk cId="3975019232" sldId="2147375493"/>
        </pc:sldMkLst>
        <pc:spChg chg="mod">
          <ac:chgData name="Robert Giemsa" userId="23470a37-f4e8-4df4-b94e-dd21cd0c2910" providerId="ADAL" clId="{31E2A7E2-5C61-43CA-88D8-ECFAC32C0599}" dt="2024-10-22T20:01:03.542" v="1438" actId="20577"/>
          <ac:spMkLst>
            <pc:docMk/>
            <pc:sldMk cId="3975019232" sldId="2147375493"/>
            <ac:spMk id="2" creationId="{9C6C16F8-870F-8954-4314-3812E523966C}"/>
          </ac:spMkLst>
        </pc:spChg>
        <pc:spChg chg="add del">
          <ac:chgData name="Robert Giemsa" userId="23470a37-f4e8-4df4-b94e-dd21cd0c2910" providerId="ADAL" clId="{31E2A7E2-5C61-43CA-88D8-ECFAC32C0599}" dt="2024-10-21T15:27:16.891" v="450" actId="22"/>
          <ac:spMkLst>
            <pc:docMk/>
            <pc:sldMk cId="3975019232" sldId="2147375493"/>
            <ac:spMk id="5" creationId="{4EC02881-2026-C4EE-89A5-492EAD66A92F}"/>
          </ac:spMkLst>
        </pc:spChg>
        <pc:picChg chg="add mod">
          <ac:chgData name="Robert Giemsa" userId="23470a37-f4e8-4df4-b94e-dd21cd0c2910" providerId="ADAL" clId="{31E2A7E2-5C61-43CA-88D8-ECFAC32C0599}" dt="2024-10-22T20:01:09.875" v="1441" actId="1076"/>
          <ac:picMkLst>
            <pc:docMk/>
            <pc:sldMk cId="3975019232" sldId="2147375493"/>
            <ac:picMk id="3" creationId="{B08DD1AE-A7E8-289E-E3B0-7E414C1D9F45}"/>
          </ac:picMkLst>
        </pc:picChg>
        <pc:picChg chg="add del mod">
          <ac:chgData name="Robert Giemsa" userId="23470a37-f4e8-4df4-b94e-dd21cd0c2910" providerId="ADAL" clId="{31E2A7E2-5C61-43CA-88D8-ECFAC32C0599}" dt="2024-10-22T20:01:42.345" v="1444" actId="478"/>
          <ac:picMkLst>
            <pc:docMk/>
            <pc:sldMk cId="3975019232" sldId="2147375493"/>
            <ac:picMk id="4" creationId="{75C3B986-03ED-A2DE-3558-F491FD7960CC}"/>
          </ac:picMkLst>
        </pc:picChg>
        <pc:picChg chg="add mod">
          <ac:chgData name="Robert Giemsa" userId="23470a37-f4e8-4df4-b94e-dd21cd0c2910" providerId="ADAL" clId="{31E2A7E2-5C61-43CA-88D8-ECFAC32C0599}" dt="2024-10-22T20:01:46.360" v="1446" actId="1076"/>
          <ac:picMkLst>
            <pc:docMk/>
            <pc:sldMk cId="3975019232" sldId="2147375493"/>
            <ac:picMk id="5" creationId="{C7CB9456-02A8-1F5D-0106-C586A56EF10D}"/>
          </ac:picMkLst>
        </pc:picChg>
        <pc:picChg chg="add mod">
          <ac:chgData name="Robert Giemsa" userId="23470a37-f4e8-4df4-b94e-dd21cd0c2910" providerId="ADAL" clId="{31E2A7E2-5C61-43CA-88D8-ECFAC32C0599}" dt="2024-10-22T20:00:59.092" v="1418" actId="1035"/>
          <ac:picMkLst>
            <pc:docMk/>
            <pc:sldMk cId="3975019232" sldId="2147375493"/>
            <ac:picMk id="6" creationId="{5BB8BF4C-E2B4-41E5-9263-B50CF49957F5}"/>
          </ac:picMkLst>
        </pc:picChg>
        <pc:picChg chg="add mod">
          <ac:chgData name="Robert Giemsa" userId="23470a37-f4e8-4df4-b94e-dd21cd0c2910" providerId="ADAL" clId="{31E2A7E2-5C61-43CA-88D8-ECFAC32C0599}" dt="2024-10-22T20:01:08.590" v="1440" actId="1076"/>
          <ac:picMkLst>
            <pc:docMk/>
            <pc:sldMk cId="3975019232" sldId="2147375493"/>
            <ac:picMk id="7" creationId="{55892EEC-5230-AC3A-4B0D-BF7177DF2252}"/>
          </ac:picMkLst>
        </pc:picChg>
        <pc:picChg chg="del">
          <ac:chgData name="Robert Giemsa" userId="23470a37-f4e8-4df4-b94e-dd21cd0c2910" providerId="ADAL" clId="{31E2A7E2-5C61-43CA-88D8-ECFAC32C0599}" dt="2024-10-21T15:27:50.551" v="501" actId="478"/>
          <ac:picMkLst>
            <pc:docMk/>
            <pc:sldMk cId="3975019232" sldId="2147375493"/>
            <ac:picMk id="16" creationId="{877CD166-AC76-4C9C-B01E-296B65C1281A}"/>
          </ac:picMkLst>
        </pc:picChg>
      </pc:sldChg>
      <pc:sldChg chg="addSp delSp modSp add mod modClrScheme chgLayout">
        <pc:chgData name="Robert Giemsa" userId="23470a37-f4e8-4df4-b94e-dd21cd0c2910" providerId="ADAL" clId="{31E2A7E2-5C61-43CA-88D8-ECFAC32C0599}" dt="2024-10-23T09:15:22.497" v="3736" actId="1076"/>
        <pc:sldMkLst>
          <pc:docMk/>
          <pc:sldMk cId="2201615517" sldId="2147375494"/>
        </pc:sldMkLst>
        <pc:spChg chg="del mod ord">
          <ac:chgData name="Robert Giemsa" userId="23470a37-f4e8-4df4-b94e-dd21cd0c2910" providerId="ADAL" clId="{31E2A7E2-5C61-43CA-88D8-ECFAC32C0599}" dt="2024-10-22T19:49:18.555" v="777" actId="478"/>
          <ac:spMkLst>
            <pc:docMk/>
            <pc:sldMk cId="2201615517" sldId="2147375494"/>
            <ac:spMk id="2" creationId="{F87E28DE-9854-76B7-0E5A-DEFA15D58B8A}"/>
          </ac:spMkLst>
        </pc:spChg>
        <pc:spChg chg="add del mod ord">
          <ac:chgData name="Robert Giemsa" userId="23470a37-f4e8-4df4-b94e-dd21cd0c2910" providerId="ADAL" clId="{31E2A7E2-5C61-43CA-88D8-ECFAC32C0599}" dt="2024-10-22T19:49:25.866" v="778" actId="700"/>
          <ac:spMkLst>
            <pc:docMk/>
            <pc:sldMk cId="2201615517" sldId="2147375494"/>
            <ac:spMk id="4" creationId="{0A023A99-8973-3F5D-ABBD-59E718D2EBFC}"/>
          </ac:spMkLst>
        </pc:spChg>
        <pc:spChg chg="mod ord">
          <ac:chgData name="Robert Giemsa" userId="23470a37-f4e8-4df4-b94e-dd21cd0c2910" providerId="ADAL" clId="{31E2A7E2-5C61-43CA-88D8-ECFAC32C0599}" dt="2024-10-22T20:08:51.513" v="1498" actId="20577"/>
          <ac:spMkLst>
            <pc:docMk/>
            <pc:sldMk cId="2201615517" sldId="2147375494"/>
            <ac:spMk id="9" creationId="{53B736D3-466C-EB50-9B37-4EA23F01106B}"/>
          </ac:spMkLst>
        </pc:spChg>
        <pc:spChg chg="add del mod">
          <ac:chgData name="Robert Giemsa" userId="23470a37-f4e8-4df4-b94e-dd21cd0c2910" providerId="ADAL" clId="{31E2A7E2-5C61-43CA-88D8-ECFAC32C0599}" dt="2024-10-22T19:49:25.866" v="778" actId="700"/>
          <ac:spMkLst>
            <pc:docMk/>
            <pc:sldMk cId="2201615517" sldId="2147375494"/>
            <ac:spMk id="10" creationId="{3B617B0A-659C-51EB-A281-4F1E041AF5EF}"/>
          </ac:spMkLst>
        </pc:spChg>
        <pc:spChg chg="add mod ord">
          <ac:chgData name="Robert Giemsa" userId="23470a37-f4e8-4df4-b94e-dd21cd0c2910" providerId="ADAL" clId="{31E2A7E2-5C61-43CA-88D8-ECFAC32C0599}" dt="2024-10-23T09:15:18.396" v="3735" actId="20577"/>
          <ac:spMkLst>
            <pc:docMk/>
            <pc:sldMk cId="2201615517" sldId="2147375494"/>
            <ac:spMk id="11" creationId="{CAC8414E-AE09-A22A-4CF1-2C57AEA9CC55}"/>
          </ac:spMkLst>
        </pc:spChg>
        <pc:spChg chg="add mod ord">
          <ac:chgData name="Robert Giemsa" userId="23470a37-f4e8-4df4-b94e-dd21cd0c2910" providerId="ADAL" clId="{31E2A7E2-5C61-43CA-88D8-ECFAC32C0599}" dt="2024-10-22T19:49:25.866" v="778" actId="700"/>
          <ac:spMkLst>
            <pc:docMk/>
            <pc:sldMk cId="2201615517" sldId="2147375494"/>
            <ac:spMk id="12" creationId="{1F1AFC1D-E922-A800-FD96-B99EEB88AE7D}"/>
          </ac:spMkLst>
        </pc:spChg>
        <pc:spChg chg="del mod ord">
          <ac:chgData name="Robert Giemsa" userId="23470a37-f4e8-4df4-b94e-dd21cd0c2910" providerId="ADAL" clId="{31E2A7E2-5C61-43CA-88D8-ECFAC32C0599}" dt="2024-10-22T19:48:50.221" v="738" actId="700"/>
          <ac:spMkLst>
            <pc:docMk/>
            <pc:sldMk cId="2201615517" sldId="2147375494"/>
            <ac:spMk id="13" creationId="{4188756C-D007-BBBE-5F81-68CC860FB4EF}"/>
          </ac:spMkLst>
        </pc:spChg>
        <pc:spChg chg="del">
          <ac:chgData name="Robert Giemsa" userId="23470a37-f4e8-4df4-b94e-dd21cd0c2910" providerId="ADAL" clId="{31E2A7E2-5C61-43CA-88D8-ECFAC32C0599}" dt="2024-10-22T19:48:50.221" v="738" actId="700"/>
          <ac:spMkLst>
            <pc:docMk/>
            <pc:sldMk cId="2201615517" sldId="2147375494"/>
            <ac:spMk id="15" creationId="{34BDA785-6C0F-C23B-C577-826024C9076A}"/>
          </ac:spMkLst>
        </pc:spChg>
        <pc:spChg chg="add del mod">
          <ac:chgData name="Robert Giemsa" userId="23470a37-f4e8-4df4-b94e-dd21cd0c2910" providerId="ADAL" clId="{31E2A7E2-5C61-43CA-88D8-ECFAC32C0599}" dt="2024-10-22T20:45:56.826" v="3607"/>
          <ac:spMkLst>
            <pc:docMk/>
            <pc:sldMk cId="2201615517" sldId="2147375494"/>
            <ac:spMk id="20" creationId="{A4078BF4-C35E-8DEE-B69C-D551BC5E247B}"/>
          </ac:spMkLst>
        </pc:spChg>
        <pc:picChg chg="del">
          <ac:chgData name="Robert Giemsa" userId="23470a37-f4e8-4df4-b94e-dd21cd0c2910" providerId="ADAL" clId="{31E2A7E2-5C61-43CA-88D8-ECFAC32C0599}" dt="2024-10-22T19:48:59.482" v="757" actId="478"/>
          <ac:picMkLst>
            <pc:docMk/>
            <pc:sldMk cId="2201615517" sldId="2147375494"/>
            <ac:picMk id="3" creationId="{B6E0B9DC-76D9-10DA-4FD1-2BF0A0416598}"/>
          </ac:picMkLst>
        </pc:picChg>
        <pc:picChg chg="del">
          <ac:chgData name="Robert Giemsa" userId="23470a37-f4e8-4df4-b94e-dd21cd0c2910" providerId="ADAL" clId="{31E2A7E2-5C61-43CA-88D8-ECFAC32C0599}" dt="2024-10-22T19:49:00.215" v="758" actId="478"/>
          <ac:picMkLst>
            <pc:docMk/>
            <pc:sldMk cId="2201615517" sldId="2147375494"/>
            <ac:picMk id="6" creationId="{076B16C8-4ADE-53DA-C21F-44DB133AB478}"/>
          </ac:picMkLst>
        </pc:picChg>
        <pc:picChg chg="del">
          <ac:chgData name="Robert Giemsa" userId="23470a37-f4e8-4df4-b94e-dd21cd0c2910" providerId="ADAL" clId="{31E2A7E2-5C61-43CA-88D8-ECFAC32C0599}" dt="2024-10-22T19:48:58.749" v="756" actId="478"/>
          <ac:picMkLst>
            <pc:docMk/>
            <pc:sldMk cId="2201615517" sldId="2147375494"/>
            <ac:picMk id="7" creationId="{BC66576C-1969-1A35-CBA7-22C51765A846}"/>
          </ac:picMkLst>
        </pc:picChg>
        <pc:picChg chg="del mod ord">
          <ac:chgData name="Robert Giemsa" userId="23470a37-f4e8-4df4-b94e-dd21cd0c2910" providerId="ADAL" clId="{31E2A7E2-5C61-43CA-88D8-ECFAC32C0599}" dt="2024-10-22T20:45:54.690" v="3606" actId="478"/>
          <ac:picMkLst>
            <pc:docMk/>
            <pc:sldMk cId="2201615517" sldId="2147375494"/>
            <ac:picMk id="8" creationId="{F3F72294-84A3-1BC6-BB28-AFBB36DA0182}"/>
          </ac:picMkLst>
        </pc:picChg>
        <pc:picChg chg="add mod">
          <ac:chgData name="Robert Giemsa" userId="23470a37-f4e8-4df4-b94e-dd21cd0c2910" providerId="ADAL" clId="{31E2A7E2-5C61-43CA-88D8-ECFAC32C0599}" dt="2024-10-22T19:56:15.688" v="1287" actId="1035"/>
          <ac:picMkLst>
            <pc:docMk/>
            <pc:sldMk cId="2201615517" sldId="2147375494"/>
            <ac:picMk id="14" creationId="{53487BA3-1D96-2FB1-4560-A1F72F00A43A}"/>
          </ac:picMkLst>
        </pc:picChg>
        <pc:picChg chg="add mod">
          <ac:chgData name="Robert Giemsa" userId="23470a37-f4e8-4df4-b94e-dd21cd0c2910" providerId="ADAL" clId="{31E2A7E2-5C61-43CA-88D8-ECFAC32C0599}" dt="2024-10-22T19:56:15.688" v="1287" actId="1035"/>
          <ac:picMkLst>
            <pc:docMk/>
            <pc:sldMk cId="2201615517" sldId="2147375494"/>
            <ac:picMk id="16" creationId="{D6ECAA34-87E4-47E5-21AB-BC3B9F39EF83}"/>
          </ac:picMkLst>
        </pc:picChg>
        <pc:picChg chg="add mod">
          <ac:chgData name="Robert Giemsa" userId="23470a37-f4e8-4df4-b94e-dd21cd0c2910" providerId="ADAL" clId="{31E2A7E2-5C61-43CA-88D8-ECFAC32C0599}" dt="2024-10-23T09:15:22.497" v="3736" actId="1076"/>
          <ac:picMkLst>
            <pc:docMk/>
            <pc:sldMk cId="2201615517" sldId="2147375494"/>
            <ac:picMk id="17" creationId="{20AC8106-231F-0372-9523-5B8678BE489C}"/>
          </ac:picMkLst>
        </pc:picChg>
        <pc:picChg chg="add del mod">
          <ac:chgData name="Robert Giemsa" userId="23470a37-f4e8-4df4-b94e-dd21cd0c2910" providerId="ADAL" clId="{31E2A7E2-5C61-43CA-88D8-ECFAC32C0599}" dt="2024-10-22T20:10:51.140" v="1685" actId="478"/>
          <ac:picMkLst>
            <pc:docMk/>
            <pc:sldMk cId="2201615517" sldId="2147375494"/>
            <ac:picMk id="18" creationId="{AD064D93-CCD2-2890-3F4D-DEDCBC9BEF92}"/>
          </ac:picMkLst>
        </pc:picChg>
        <pc:picChg chg="add mod">
          <ac:chgData name="Robert Giemsa" userId="23470a37-f4e8-4df4-b94e-dd21cd0c2910" providerId="ADAL" clId="{31E2A7E2-5C61-43CA-88D8-ECFAC32C0599}" dt="2024-10-22T20:45:58.342" v="3608" actId="27614"/>
          <ac:picMkLst>
            <pc:docMk/>
            <pc:sldMk cId="2201615517" sldId="2147375494"/>
            <ac:picMk id="22" creationId="{15E55048-AFE8-7545-CB3D-F7434E6A03F0}"/>
          </ac:picMkLst>
        </pc:picChg>
      </pc:sldChg>
      <pc:sldChg chg="addSp delSp modSp add mod ord modClrScheme chgLayout">
        <pc:chgData name="Robert Giemsa" userId="23470a37-f4e8-4df4-b94e-dd21cd0c2910" providerId="ADAL" clId="{31E2A7E2-5C61-43CA-88D8-ECFAC32C0599}" dt="2024-10-22T20:46:30.439" v="3612" actId="6549"/>
        <pc:sldMkLst>
          <pc:docMk/>
          <pc:sldMk cId="2074950756" sldId="2147375495"/>
        </pc:sldMkLst>
        <pc:spChg chg="add del mod ord">
          <ac:chgData name="Robert Giemsa" userId="23470a37-f4e8-4df4-b94e-dd21cd0c2910" providerId="ADAL" clId="{31E2A7E2-5C61-43CA-88D8-ECFAC32C0599}" dt="2024-10-22T20:20:08.318" v="2128" actId="1076"/>
          <ac:spMkLst>
            <pc:docMk/>
            <pc:sldMk cId="2074950756" sldId="2147375495"/>
            <ac:spMk id="2" creationId="{DDFBDD62-F156-446D-0AD7-82F3AE795F11}"/>
          </ac:spMkLst>
        </pc:spChg>
        <pc:spChg chg="add del mod ord">
          <ac:chgData name="Robert Giemsa" userId="23470a37-f4e8-4df4-b94e-dd21cd0c2910" providerId="ADAL" clId="{31E2A7E2-5C61-43CA-88D8-ECFAC32C0599}" dt="2024-10-22T20:15:32.358" v="1971" actId="700"/>
          <ac:spMkLst>
            <pc:docMk/>
            <pc:sldMk cId="2074950756" sldId="2147375495"/>
            <ac:spMk id="4" creationId="{1A37FD02-6609-22DA-F24D-BB8F1CE077A3}"/>
          </ac:spMkLst>
        </pc:spChg>
        <pc:spChg chg="mod ord">
          <ac:chgData name="Robert Giemsa" userId="23470a37-f4e8-4df4-b94e-dd21cd0c2910" providerId="ADAL" clId="{31E2A7E2-5C61-43CA-88D8-ECFAC32C0599}" dt="2024-10-22T20:20:01.969" v="2127" actId="14100"/>
          <ac:spMkLst>
            <pc:docMk/>
            <pc:sldMk cId="2074950756" sldId="2147375495"/>
            <ac:spMk id="9" creationId="{19DF3158-4227-C75A-3151-5831E1648C9A}"/>
          </ac:spMkLst>
        </pc:spChg>
        <pc:spChg chg="add del mod ord">
          <ac:chgData name="Robert Giemsa" userId="23470a37-f4e8-4df4-b94e-dd21cd0c2910" providerId="ADAL" clId="{31E2A7E2-5C61-43CA-88D8-ECFAC32C0599}" dt="2024-10-22T20:15:32.358" v="1971" actId="700"/>
          <ac:spMkLst>
            <pc:docMk/>
            <pc:sldMk cId="2074950756" sldId="2147375495"/>
            <ac:spMk id="10" creationId="{1DC1A406-55A6-FDB9-CB02-5C91947B23E6}"/>
          </ac:spMkLst>
        </pc:spChg>
        <pc:spChg chg="add del mod">
          <ac:chgData name="Robert Giemsa" userId="23470a37-f4e8-4df4-b94e-dd21cd0c2910" providerId="ADAL" clId="{31E2A7E2-5C61-43CA-88D8-ECFAC32C0599}" dt="2024-10-22T20:16:04.887" v="2039" actId="478"/>
          <ac:spMkLst>
            <pc:docMk/>
            <pc:sldMk cId="2074950756" sldId="2147375495"/>
            <ac:spMk id="12" creationId="{F61564F2-F592-CC17-2FD2-8F16DD3F9B42}"/>
          </ac:spMkLst>
        </pc:spChg>
        <pc:spChg chg="add del">
          <ac:chgData name="Robert Giemsa" userId="23470a37-f4e8-4df4-b94e-dd21cd0c2910" providerId="ADAL" clId="{31E2A7E2-5C61-43CA-88D8-ECFAC32C0599}" dt="2024-10-22T20:18:58.501" v="2071" actId="700"/>
          <ac:spMkLst>
            <pc:docMk/>
            <pc:sldMk cId="2074950756" sldId="2147375495"/>
            <ac:spMk id="13" creationId="{19383AB9-86D6-15A9-0B0B-301351D2AD8A}"/>
          </ac:spMkLst>
        </pc:spChg>
        <pc:spChg chg="add mod">
          <ac:chgData name="Robert Giemsa" userId="23470a37-f4e8-4df4-b94e-dd21cd0c2910" providerId="ADAL" clId="{31E2A7E2-5C61-43CA-88D8-ECFAC32C0599}" dt="2024-10-22T20:46:30.439" v="3612" actId="6549"/>
          <ac:spMkLst>
            <pc:docMk/>
            <pc:sldMk cId="2074950756" sldId="2147375495"/>
            <ac:spMk id="14" creationId="{2682FDDC-1223-0542-DF41-CC6F1722B55C}"/>
          </ac:spMkLst>
        </pc:spChg>
        <pc:spChg chg="add del mod">
          <ac:chgData name="Robert Giemsa" userId="23470a37-f4e8-4df4-b94e-dd21cd0c2910" providerId="ADAL" clId="{31E2A7E2-5C61-43CA-88D8-ECFAC32C0599}" dt="2024-10-22T20:18:58.501" v="2071" actId="700"/>
          <ac:spMkLst>
            <pc:docMk/>
            <pc:sldMk cId="2074950756" sldId="2147375495"/>
            <ac:spMk id="15" creationId="{19E24AB7-822A-22C6-E4B5-77064FF23908}"/>
          </ac:spMkLst>
        </pc:spChg>
        <pc:picChg chg="del">
          <ac:chgData name="Robert Giemsa" userId="23470a37-f4e8-4df4-b94e-dd21cd0c2910" providerId="ADAL" clId="{31E2A7E2-5C61-43CA-88D8-ECFAC32C0599}" dt="2024-10-22T20:19:06.789" v="2073" actId="478"/>
          <ac:picMkLst>
            <pc:docMk/>
            <pc:sldMk cId="2074950756" sldId="2147375495"/>
            <ac:picMk id="3" creationId="{23C68577-1EDB-C583-5E2B-CF6CEECD6651}"/>
          </ac:picMkLst>
        </pc:picChg>
        <pc:picChg chg="del">
          <ac:chgData name="Robert Giemsa" userId="23470a37-f4e8-4df4-b94e-dd21cd0c2910" providerId="ADAL" clId="{31E2A7E2-5C61-43CA-88D8-ECFAC32C0599}" dt="2024-10-22T20:19:24.454" v="2077" actId="478"/>
          <ac:picMkLst>
            <pc:docMk/>
            <pc:sldMk cId="2074950756" sldId="2147375495"/>
            <ac:picMk id="5" creationId="{5014428B-3F3A-B582-5685-1318507C62FD}"/>
          </ac:picMkLst>
        </pc:picChg>
        <pc:picChg chg="add del">
          <ac:chgData name="Robert Giemsa" userId="23470a37-f4e8-4df4-b94e-dd21cd0c2910" providerId="ADAL" clId="{31E2A7E2-5C61-43CA-88D8-ECFAC32C0599}" dt="2024-10-22T20:16:07.397" v="2040" actId="478"/>
          <ac:picMkLst>
            <pc:docMk/>
            <pc:sldMk cId="2074950756" sldId="2147375495"/>
            <ac:picMk id="6" creationId="{43C7ADDE-5521-3842-502E-09FE70BDB0A5}"/>
          </ac:picMkLst>
        </pc:picChg>
        <pc:picChg chg="del">
          <ac:chgData name="Robert Giemsa" userId="23470a37-f4e8-4df4-b94e-dd21cd0c2910" providerId="ADAL" clId="{31E2A7E2-5C61-43CA-88D8-ECFAC32C0599}" dt="2024-10-22T20:19:08.025" v="2074" actId="478"/>
          <ac:picMkLst>
            <pc:docMk/>
            <pc:sldMk cId="2074950756" sldId="2147375495"/>
            <ac:picMk id="7" creationId="{EC267FEB-7271-31DD-0C7D-636B1606F039}"/>
          </ac:picMkLst>
        </pc:picChg>
        <pc:picChg chg="del mod ord">
          <ac:chgData name="Robert Giemsa" userId="23470a37-f4e8-4df4-b94e-dd21cd0c2910" providerId="ADAL" clId="{31E2A7E2-5C61-43CA-88D8-ECFAC32C0599}" dt="2024-10-22T20:19:00.579" v="2072" actId="478"/>
          <ac:picMkLst>
            <pc:docMk/>
            <pc:sldMk cId="2074950756" sldId="2147375495"/>
            <ac:picMk id="8" creationId="{4AC7A461-6FE6-29CB-0524-9492A74ECCA3}"/>
          </ac:picMkLst>
        </pc:picChg>
        <pc:picChg chg="add mod">
          <ac:chgData name="Robert Giemsa" userId="23470a37-f4e8-4df4-b94e-dd21cd0c2910" providerId="ADAL" clId="{31E2A7E2-5C61-43CA-88D8-ECFAC32C0599}" dt="2024-10-22T20:25:13.964" v="2568" actId="1076"/>
          <ac:picMkLst>
            <pc:docMk/>
            <pc:sldMk cId="2074950756" sldId="2147375495"/>
            <ac:picMk id="16" creationId="{A78598E4-D2AB-E441-F4CA-B3A43415199C}"/>
          </ac:picMkLst>
        </pc:picChg>
      </pc:sldChg>
      <pc:sldChg chg="addSp delSp modSp add del mod modClrScheme chgLayout">
        <pc:chgData name="Robert Giemsa" userId="23470a37-f4e8-4df4-b94e-dd21cd0c2910" providerId="ADAL" clId="{31E2A7E2-5C61-43CA-88D8-ECFAC32C0599}" dt="2024-10-22T20:02:34.975" v="1450" actId="47"/>
        <pc:sldMkLst>
          <pc:docMk/>
          <pc:sldMk cId="2872917110" sldId="2147375495"/>
        </pc:sldMkLst>
        <pc:spChg chg="add mod ord">
          <ac:chgData name="Robert Giemsa" userId="23470a37-f4e8-4df4-b94e-dd21cd0c2910" providerId="ADAL" clId="{31E2A7E2-5C61-43CA-88D8-ECFAC32C0599}" dt="2024-10-22T19:57:23.799" v="1289" actId="700"/>
          <ac:spMkLst>
            <pc:docMk/>
            <pc:sldMk cId="2872917110" sldId="2147375495"/>
            <ac:spMk id="2" creationId="{AB6F7C2B-E7B9-F0F5-E201-A03F901D5DA8}"/>
          </ac:spMkLst>
        </pc:spChg>
        <pc:spChg chg="add mod ord">
          <ac:chgData name="Robert Giemsa" userId="23470a37-f4e8-4df4-b94e-dd21cd0c2910" providerId="ADAL" clId="{31E2A7E2-5C61-43CA-88D8-ECFAC32C0599}" dt="2024-10-22T19:57:23.799" v="1289" actId="700"/>
          <ac:spMkLst>
            <pc:docMk/>
            <pc:sldMk cId="2872917110" sldId="2147375495"/>
            <ac:spMk id="3" creationId="{FD225C32-4C73-173D-6F55-793721E07E1C}"/>
          </ac:spMkLst>
        </pc:spChg>
        <pc:spChg chg="mod ord">
          <ac:chgData name="Robert Giemsa" userId="23470a37-f4e8-4df4-b94e-dd21cd0c2910" providerId="ADAL" clId="{31E2A7E2-5C61-43CA-88D8-ECFAC32C0599}" dt="2024-10-22T19:57:23.799" v="1289" actId="700"/>
          <ac:spMkLst>
            <pc:docMk/>
            <pc:sldMk cId="2872917110" sldId="2147375495"/>
            <ac:spMk id="9" creationId="{361D0FDC-9DD4-B79A-542E-03610EE86DE2}"/>
          </ac:spMkLst>
        </pc:spChg>
        <pc:spChg chg="mod ord">
          <ac:chgData name="Robert Giemsa" userId="23470a37-f4e8-4df4-b94e-dd21cd0c2910" providerId="ADAL" clId="{31E2A7E2-5C61-43CA-88D8-ECFAC32C0599}" dt="2024-10-22T20:02:32.735" v="1449" actId="1076"/>
          <ac:spMkLst>
            <pc:docMk/>
            <pc:sldMk cId="2872917110" sldId="2147375495"/>
            <ac:spMk id="11" creationId="{F35B191F-6BAE-EBB7-192C-7C08077BAB86}"/>
          </ac:spMkLst>
        </pc:spChg>
        <pc:spChg chg="del mod ord">
          <ac:chgData name="Robert Giemsa" userId="23470a37-f4e8-4df4-b94e-dd21cd0c2910" providerId="ADAL" clId="{31E2A7E2-5C61-43CA-88D8-ECFAC32C0599}" dt="2024-10-22T19:57:23.799" v="1289" actId="700"/>
          <ac:spMkLst>
            <pc:docMk/>
            <pc:sldMk cId="2872917110" sldId="2147375495"/>
            <ac:spMk id="12" creationId="{E5DF7FB1-F959-9C77-FB4E-632875ABACFB}"/>
          </ac:spMkLst>
        </pc:spChg>
        <pc:picChg chg="mod ord">
          <ac:chgData name="Robert Giemsa" userId="23470a37-f4e8-4df4-b94e-dd21cd0c2910" providerId="ADAL" clId="{31E2A7E2-5C61-43CA-88D8-ECFAC32C0599}" dt="2024-10-22T19:57:23.799" v="1289" actId="700"/>
          <ac:picMkLst>
            <pc:docMk/>
            <pc:sldMk cId="2872917110" sldId="2147375495"/>
            <ac:picMk id="8" creationId="{A9A45D22-2216-92CC-837F-AD22F5A8B96B}"/>
          </ac:picMkLst>
        </pc:picChg>
        <pc:picChg chg="del">
          <ac:chgData name="Robert Giemsa" userId="23470a37-f4e8-4df4-b94e-dd21cd0c2910" providerId="ADAL" clId="{31E2A7E2-5C61-43CA-88D8-ECFAC32C0599}" dt="2024-10-22T19:57:26.393" v="1290" actId="478"/>
          <ac:picMkLst>
            <pc:docMk/>
            <pc:sldMk cId="2872917110" sldId="2147375495"/>
            <ac:picMk id="14" creationId="{8B2BE6A0-A0BA-B0DE-2A15-85C294827548}"/>
          </ac:picMkLst>
        </pc:picChg>
        <pc:picChg chg="del">
          <ac:chgData name="Robert Giemsa" userId="23470a37-f4e8-4df4-b94e-dd21cd0c2910" providerId="ADAL" clId="{31E2A7E2-5C61-43CA-88D8-ECFAC32C0599}" dt="2024-10-22T19:57:27.754" v="1291" actId="478"/>
          <ac:picMkLst>
            <pc:docMk/>
            <pc:sldMk cId="2872917110" sldId="2147375495"/>
            <ac:picMk id="16" creationId="{6DFB77C9-4599-BED6-95C2-A6D3E78915EB}"/>
          </ac:picMkLst>
        </pc:picChg>
        <pc:picChg chg="mod">
          <ac:chgData name="Robert Giemsa" userId="23470a37-f4e8-4df4-b94e-dd21cd0c2910" providerId="ADAL" clId="{31E2A7E2-5C61-43CA-88D8-ECFAC32C0599}" dt="2024-10-22T19:57:29.576" v="1292" actId="1076"/>
          <ac:picMkLst>
            <pc:docMk/>
            <pc:sldMk cId="2872917110" sldId="2147375495"/>
            <ac:picMk id="17" creationId="{9297F43F-AB01-5B31-B643-E246A217AC2E}"/>
          </ac:picMkLst>
        </pc:picChg>
      </pc:sldChg>
      <pc:sldChg chg="addSp delSp modSp add mod">
        <pc:chgData name="Robert Giemsa" userId="23470a37-f4e8-4df4-b94e-dd21cd0c2910" providerId="ADAL" clId="{31E2A7E2-5C61-43CA-88D8-ECFAC32C0599}" dt="2024-10-23T09:16:16.687" v="3738" actId="20577"/>
        <pc:sldMkLst>
          <pc:docMk/>
          <pc:sldMk cId="3821149234" sldId="2147375496"/>
        </pc:sldMkLst>
        <pc:spChg chg="add del mod">
          <ac:chgData name="Robert Giemsa" userId="23470a37-f4e8-4df4-b94e-dd21cd0c2910" providerId="ADAL" clId="{31E2A7E2-5C61-43CA-88D8-ECFAC32C0599}" dt="2024-10-22T20:46:20.978" v="3610"/>
          <ac:spMkLst>
            <pc:docMk/>
            <pc:sldMk cId="3821149234" sldId="2147375496"/>
            <ac:spMk id="4" creationId="{A22D6D73-5AAA-7743-547B-D669B01E2DBB}"/>
          </ac:spMkLst>
        </pc:spChg>
        <pc:spChg chg="mod">
          <ac:chgData name="Robert Giemsa" userId="23470a37-f4e8-4df4-b94e-dd21cd0c2910" providerId="ADAL" clId="{31E2A7E2-5C61-43CA-88D8-ECFAC32C0599}" dt="2024-10-22T20:09:24.643" v="1586"/>
          <ac:spMkLst>
            <pc:docMk/>
            <pc:sldMk cId="3821149234" sldId="2147375496"/>
            <ac:spMk id="9" creationId="{FD186F35-08CD-1665-B9B8-000E073C6227}"/>
          </ac:spMkLst>
        </pc:spChg>
        <pc:spChg chg="mod">
          <ac:chgData name="Robert Giemsa" userId="23470a37-f4e8-4df4-b94e-dd21cd0c2910" providerId="ADAL" clId="{31E2A7E2-5C61-43CA-88D8-ECFAC32C0599}" dt="2024-10-23T09:16:16.687" v="3738" actId="20577"/>
          <ac:spMkLst>
            <pc:docMk/>
            <pc:sldMk cId="3821149234" sldId="2147375496"/>
            <ac:spMk id="11" creationId="{A4560124-CFC4-9AA7-47CA-BB9FD85B0C78}"/>
          </ac:spMkLst>
        </pc:spChg>
        <pc:picChg chg="add mod">
          <ac:chgData name="Robert Giemsa" userId="23470a37-f4e8-4df4-b94e-dd21cd0c2910" providerId="ADAL" clId="{31E2A7E2-5C61-43CA-88D8-ECFAC32C0599}" dt="2024-10-22T20:13:45.059" v="1969" actId="1076"/>
          <ac:picMkLst>
            <pc:docMk/>
            <pc:sldMk cId="3821149234" sldId="2147375496"/>
            <ac:picMk id="2" creationId="{46F92557-88A6-7B46-9A1D-89724824CC50}"/>
          </ac:picMkLst>
        </pc:picChg>
        <pc:picChg chg="add mod">
          <ac:chgData name="Robert Giemsa" userId="23470a37-f4e8-4df4-b94e-dd21cd0c2910" providerId="ADAL" clId="{31E2A7E2-5C61-43CA-88D8-ECFAC32C0599}" dt="2024-10-22T20:46:22.347" v="3611" actId="27614"/>
          <ac:picMkLst>
            <pc:docMk/>
            <pc:sldMk cId="3821149234" sldId="2147375496"/>
            <ac:picMk id="6" creationId="{4ED0773C-1E06-33EE-5EDA-AC12B345460E}"/>
          </ac:picMkLst>
        </pc:picChg>
        <pc:picChg chg="del">
          <ac:chgData name="Robert Giemsa" userId="23470a37-f4e8-4df4-b94e-dd21cd0c2910" providerId="ADAL" clId="{31E2A7E2-5C61-43CA-88D8-ECFAC32C0599}" dt="2024-10-22T20:46:18.665" v="3609" actId="478"/>
          <ac:picMkLst>
            <pc:docMk/>
            <pc:sldMk cId="3821149234" sldId="2147375496"/>
            <ac:picMk id="8" creationId="{C5DCF86B-D03C-45A5-EEBC-0B7FB9EA10DA}"/>
          </ac:picMkLst>
        </pc:picChg>
        <pc:picChg chg="mod">
          <ac:chgData name="Robert Giemsa" userId="23470a37-f4e8-4df4-b94e-dd21cd0c2910" providerId="ADAL" clId="{31E2A7E2-5C61-43CA-88D8-ECFAC32C0599}" dt="2024-10-22T20:11:24.159" v="1771" actId="1076"/>
          <ac:picMkLst>
            <pc:docMk/>
            <pc:sldMk cId="3821149234" sldId="2147375496"/>
            <ac:picMk id="16" creationId="{D29F1D72-9E08-4546-267E-8E78D74C38D3}"/>
          </ac:picMkLst>
        </pc:picChg>
        <pc:picChg chg="del">
          <ac:chgData name="Robert Giemsa" userId="23470a37-f4e8-4df4-b94e-dd21cd0c2910" providerId="ADAL" clId="{31E2A7E2-5C61-43CA-88D8-ECFAC32C0599}" dt="2024-10-22T20:11:25.688" v="1772" actId="478"/>
          <ac:picMkLst>
            <pc:docMk/>
            <pc:sldMk cId="3821149234" sldId="2147375496"/>
            <ac:picMk id="17" creationId="{2D63E30D-8892-59F0-D059-D95E4805FDB6}"/>
          </ac:picMkLst>
        </pc:picChg>
      </pc:sldChg>
      <pc:sldChg chg="addSp delSp modSp add mod">
        <pc:chgData name="Robert Giemsa" userId="23470a37-f4e8-4df4-b94e-dd21cd0c2910" providerId="ADAL" clId="{31E2A7E2-5C61-43CA-88D8-ECFAC32C0599}" dt="2024-10-22T20:46:45.332" v="3615" actId="1076"/>
        <pc:sldMkLst>
          <pc:docMk/>
          <pc:sldMk cId="718809187" sldId="2147375497"/>
        </pc:sldMkLst>
        <pc:spChg chg="add del mod">
          <ac:chgData name="Robert Giemsa" userId="23470a37-f4e8-4df4-b94e-dd21cd0c2910" providerId="ADAL" clId="{31E2A7E2-5C61-43CA-88D8-ECFAC32C0599}" dt="2024-10-22T20:33:06.728" v="2732" actId="478"/>
          <ac:spMkLst>
            <pc:docMk/>
            <pc:sldMk cId="718809187" sldId="2147375497"/>
            <ac:spMk id="4" creationId="{873E2C7B-BA6D-A059-A0BC-EBF2DAD409BA}"/>
          </ac:spMkLst>
        </pc:spChg>
        <pc:spChg chg="add mod">
          <ac:chgData name="Robert Giemsa" userId="23470a37-f4e8-4df4-b94e-dd21cd0c2910" providerId="ADAL" clId="{31E2A7E2-5C61-43CA-88D8-ECFAC32C0599}" dt="2024-10-22T20:38:56.060" v="3266" actId="20577"/>
          <ac:spMkLst>
            <pc:docMk/>
            <pc:sldMk cId="718809187" sldId="2147375497"/>
            <ac:spMk id="5" creationId="{7DF77E0E-6E96-1A19-F086-F00DAC80438C}"/>
          </ac:spMkLst>
        </pc:spChg>
        <pc:spChg chg="add mod">
          <ac:chgData name="Robert Giemsa" userId="23470a37-f4e8-4df4-b94e-dd21cd0c2910" providerId="ADAL" clId="{31E2A7E2-5C61-43CA-88D8-ECFAC32C0599}" dt="2024-10-22T20:38:54.510" v="3265" actId="1076"/>
          <ac:spMkLst>
            <pc:docMk/>
            <pc:sldMk cId="718809187" sldId="2147375497"/>
            <ac:spMk id="6" creationId="{EB756FFE-05DC-DF91-3CF0-3D46870C903E}"/>
          </ac:spMkLst>
        </pc:spChg>
        <pc:spChg chg="add mod">
          <ac:chgData name="Robert Giemsa" userId="23470a37-f4e8-4df4-b94e-dd21cd0c2910" providerId="ADAL" clId="{31E2A7E2-5C61-43CA-88D8-ECFAC32C0599}" dt="2024-10-22T20:46:45.332" v="3615" actId="1076"/>
          <ac:spMkLst>
            <pc:docMk/>
            <pc:sldMk cId="718809187" sldId="2147375497"/>
            <ac:spMk id="8" creationId="{3192671A-B791-3530-6ABA-D7E52B85EC58}"/>
          </ac:spMkLst>
        </pc:spChg>
        <pc:spChg chg="mod">
          <ac:chgData name="Robert Giemsa" userId="23470a37-f4e8-4df4-b94e-dd21cd0c2910" providerId="ADAL" clId="{31E2A7E2-5C61-43CA-88D8-ECFAC32C0599}" dt="2024-10-22T20:34:58.027" v="2983" actId="1076"/>
          <ac:spMkLst>
            <pc:docMk/>
            <pc:sldMk cId="718809187" sldId="2147375497"/>
            <ac:spMk id="14" creationId="{09D1CD83-C5A3-27A8-B50A-A2AC9F2659DA}"/>
          </ac:spMkLst>
        </pc:spChg>
      </pc:sldChg>
      <pc:sldChg chg="addSp delSp modSp add mod ord">
        <pc:chgData name="Robert Giemsa" userId="23470a37-f4e8-4df4-b94e-dd21cd0c2910" providerId="ADAL" clId="{31E2A7E2-5C61-43CA-88D8-ECFAC32C0599}" dt="2024-10-22T20:32:03.406" v="2731" actId="14100"/>
        <pc:sldMkLst>
          <pc:docMk/>
          <pc:sldMk cId="3211207782" sldId="2147375498"/>
        </pc:sldMkLst>
        <pc:spChg chg="add mod">
          <ac:chgData name="Robert Giemsa" userId="23470a37-f4e8-4df4-b94e-dd21cd0c2910" providerId="ADAL" clId="{31E2A7E2-5C61-43CA-88D8-ECFAC32C0599}" dt="2024-10-22T20:32:03.406" v="2731" actId="14100"/>
          <ac:spMkLst>
            <pc:docMk/>
            <pc:sldMk cId="3211207782" sldId="2147375498"/>
            <ac:spMk id="5" creationId="{FFFD0ADA-FB74-7326-A650-47C761AAA474}"/>
          </ac:spMkLst>
        </pc:spChg>
        <pc:spChg chg="mod">
          <ac:chgData name="Robert Giemsa" userId="23470a37-f4e8-4df4-b94e-dd21cd0c2910" providerId="ADAL" clId="{31E2A7E2-5C61-43CA-88D8-ECFAC32C0599}" dt="2024-10-22T20:30:03.073" v="2717" actId="1076"/>
          <ac:spMkLst>
            <pc:docMk/>
            <pc:sldMk cId="3211207782" sldId="2147375498"/>
            <ac:spMk id="14" creationId="{045B7AC8-B7CE-28E0-2AB9-B9474C29C8F4}"/>
          </ac:spMkLst>
        </pc:spChg>
        <pc:picChg chg="add mod">
          <ac:chgData name="Robert Giemsa" userId="23470a37-f4e8-4df4-b94e-dd21cd0c2910" providerId="ADAL" clId="{31E2A7E2-5C61-43CA-88D8-ECFAC32C0599}" dt="2024-10-22T20:31:58.647" v="2729" actId="1076"/>
          <ac:picMkLst>
            <pc:docMk/>
            <pc:sldMk cId="3211207782" sldId="2147375498"/>
            <ac:picMk id="4" creationId="{3CBEC443-4473-1E61-D962-E51875CF74C1}"/>
          </ac:picMkLst>
        </pc:picChg>
        <pc:picChg chg="del">
          <ac:chgData name="Robert Giemsa" userId="23470a37-f4e8-4df4-b94e-dd21cd0c2910" providerId="ADAL" clId="{31E2A7E2-5C61-43CA-88D8-ECFAC32C0599}" dt="2024-10-22T20:31:44.890" v="2725" actId="478"/>
          <ac:picMkLst>
            <pc:docMk/>
            <pc:sldMk cId="3211207782" sldId="2147375498"/>
            <ac:picMk id="16" creationId="{2A9CFC19-167F-4893-A721-DB71F4C0D4B6}"/>
          </ac:picMkLst>
        </pc:picChg>
      </pc:sldChg>
      <pc:sldChg chg="addSp modSp add mod">
        <pc:chgData name="Robert Giemsa" userId="23470a37-f4e8-4df4-b94e-dd21cd0c2910" providerId="ADAL" clId="{31E2A7E2-5C61-43CA-88D8-ECFAC32C0599}" dt="2024-10-22T20:47:44.007" v="3690" actId="6549"/>
        <pc:sldMkLst>
          <pc:docMk/>
          <pc:sldMk cId="2033384848" sldId="2147375499"/>
        </pc:sldMkLst>
        <pc:spChg chg="add mod">
          <ac:chgData name="Robert Giemsa" userId="23470a37-f4e8-4df4-b94e-dd21cd0c2910" providerId="ADAL" clId="{31E2A7E2-5C61-43CA-88D8-ECFAC32C0599}" dt="2024-10-22T20:39:33.061" v="3287"/>
          <ac:spMkLst>
            <pc:docMk/>
            <pc:sldMk cId="2033384848" sldId="2147375499"/>
            <ac:spMk id="3" creationId="{846E2122-A584-CA8C-D07E-FE4430AB0F86}"/>
          </ac:spMkLst>
        </pc:spChg>
        <pc:spChg chg="add mod">
          <ac:chgData name="Robert Giemsa" userId="23470a37-f4e8-4df4-b94e-dd21cd0c2910" providerId="ADAL" clId="{31E2A7E2-5C61-43CA-88D8-ECFAC32C0599}" dt="2024-10-22T20:46:47.039" v="3616"/>
          <ac:spMkLst>
            <pc:docMk/>
            <pc:sldMk cId="2033384848" sldId="2147375499"/>
            <ac:spMk id="4" creationId="{5CCB445A-4970-8431-3956-1696B9ADDA22}"/>
          </ac:spMkLst>
        </pc:spChg>
        <pc:spChg chg="mod">
          <ac:chgData name="Robert Giemsa" userId="23470a37-f4e8-4df4-b94e-dd21cd0c2910" providerId="ADAL" clId="{31E2A7E2-5C61-43CA-88D8-ECFAC32C0599}" dt="2024-10-22T20:47:44.007" v="3690" actId="6549"/>
          <ac:spMkLst>
            <pc:docMk/>
            <pc:sldMk cId="2033384848" sldId="2147375499"/>
            <ac:spMk id="5" creationId="{4D5CBBC8-8847-8477-27F5-12874E00B05D}"/>
          </ac:spMkLst>
        </pc:spChg>
        <pc:spChg chg="add mod">
          <ac:chgData name="Robert Giemsa" userId="23470a37-f4e8-4df4-b94e-dd21cd0c2910" providerId="ADAL" clId="{31E2A7E2-5C61-43CA-88D8-ECFAC32C0599}" dt="2024-10-22T20:46:52.008" v="3617"/>
          <ac:spMkLst>
            <pc:docMk/>
            <pc:sldMk cId="2033384848" sldId="2147375499"/>
            <ac:spMk id="6" creationId="{4CCD56DE-D491-1333-41F3-3586C042D7C2}"/>
          </ac:spMkLst>
        </pc:spChg>
      </pc:sldChg>
      <pc:sldChg chg="delSp modSp add mod">
        <pc:chgData name="Robert Giemsa" userId="23470a37-f4e8-4df4-b94e-dd21cd0c2910" providerId="ADAL" clId="{31E2A7E2-5C61-43CA-88D8-ECFAC32C0599}" dt="2024-10-23T09:05:47.106" v="3728" actId="6549"/>
        <pc:sldMkLst>
          <pc:docMk/>
          <pc:sldMk cId="2080882321" sldId="2147375500"/>
        </pc:sldMkLst>
        <pc:spChg chg="mod">
          <ac:chgData name="Robert Giemsa" userId="23470a37-f4e8-4df4-b94e-dd21cd0c2910" providerId="ADAL" clId="{31E2A7E2-5C61-43CA-88D8-ECFAC32C0599}" dt="2024-10-23T09:05:47.106" v="3728" actId="6549"/>
          <ac:spMkLst>
            <pc:docMk/>
            <pc:sldMk cId="2080882321" sldId="2147375500"/>
            <ac:spMk id="3" creationId="{1AD23B78-273C-029D-8E95-A22F98FB1235}"/>
          </ac:spMkLst>
        </pc:spChg>
        <pc:spChg chg="del">
          <ac:chgData name="Robert Giemsa" userId="23470a37-f4e8-4df4-b94e-dd21cd0c2910" providerId="ADAL" clId="{31E2A7E2-5C61-43CA-88D8-ECFAC32C0599}" dt="2024-10-23T09:05:42.050" v="3727" actId="478"/>
          <ac:spMkLst>
            <pc:docMk/>
            <pc:sldMk cId="2080882321" sldId="2147375500"/>
            <ac:spMk id="5" creationId="{FF4D94DF-180F-2049-B506-D1E1B51BFC7C}"/>
          </ac:spMkLst>
        </pc:spChg>
      </pc:sldChg>
      <pc:sldChg chg="addSp delSp modSp add mod modClrScheme chgLayout">
        <pc:chgData name="Robert Giemsa" userId="23470a37-f4e8-4df4-b94e-dd21cd0c2910" providerId="ADAL" clId="{31E2A7E2-5C61-43CA-88D8-ECFAC32C0599}" dt="2024-10-23T09:20:31.280" v="3820" actId="20577"/>
        <pc:sldMkLst>
          <pc:docMk/>
          <pc:sldMk cId="200466848" sldId="2147375501"/>
        </pc:sldMkLst>
        <pc:spChg chg="del mod ord">
          <ac:chgData name="Robert Giemsa" userId="23470a37-f4e8-4df4-b94e-dd21cd0c2910" providerId="ADAL" clId="{31E2A7E2-5C61-43CA-88D8-ECFAC32C0599}" dt="2024-10-23T09:20:19.436" v="3788" actId="700"/>
          <ac:spMkLst>
            <pc:docMk/>
            <pc:sldMk cId="200466848" sldId="2147375501"/>
            <ac:spMk id="2" creationId="{734AB94C-17D6-002B-B7CC-4FC8557692D0}"/>
          </ac:spMkLst>
        </pc:spChg>
        <pc:spChg chg="del">
          <ac:chgData name="Robert Giemsa" userId="23470a37-f4e8-4df4-b94e-dd21cd0c2910" providerId="ADAL" clId="{31E2A7E2-5C61-43CA-88D8-ECFAC32C0599}" dt="2024-10-23T09:19:00.137" v="3780" actId="478"/>
          <ac:spMkLst>
            <pc:docMk/>
            <pc:sldMk cId="200466848" sldId="2147375501"/>
            <ac:spMk id="4" creationId="{1775F0C2-65F1-42F6-EF77-6804413AC776}"/>
          </ac:spMkLst>
        </pc:spChg>
        <pc:spChg chg="del">
          <ac:chgData name="Robert Giemsa" userId="23470a37-f4e8-4df4-b94e-dd21cd0c2910" providerId="ADAL" clId="{31E2A7E2-5C61-43CA-88D8-ECFAC32C0599}" dt="2024-10-23T09:18:57.525" v="3779" actId="478"/>
          <ac:spMkLst>
            <pc:docMk/>
            <pc:sldMk cId="200466848" sldId="2147375501"/>
            <ac:spMk id="5" creationId="{233A693A-8DF1-D5B4-FBB0-FDB1DE635402}"/>
          </ac:spMkLst>
        </pc:spChg>
        <pc:spChg chg="del">
          <ac:chgData name="Robert Giemsa" userId="23470a37-f4e8-4df4-b94e-dd21cd0c2910" providerId="ADAL" clId="{31E2A7E2-5C61-43CA-88D8-ECFAC32C0599}" dt="2024-10-23T09:19:00.137" v="3780" actId="478"/>
          <ac:spMkLst>
            <pc:docMk/>
            <pc:sldMk cId="200466848" sldId="2147375501"/>
            <ac:spMk id="6" creationId="{3B0E3796-08B5-2FD4-6119-2D8C428C479C}"/>
          </ac:spMkLst>
        </pc:spChg>
        <pc:spChg chg="add mod ord">
          <ac:chgData name="Robert Giemsa" userId="23470a37-f4e8-4df4-b94e-dd21cd0c2910" providerId="ADAL" clId="{31E2A7E2-5C61-43CA-88D8-ECFAC32C0599}" dt="2024-10-23T09:20:31.280" v="3820" actId="20577"/>
          <ac:spMkLst>
            <pc:docMk/>
            <pc:sldMk cId="200466848" sldId="2147375501"/>
            <ac:spMk id="7" creationId="{BF9D21D5-7B2E-B2E0-9333-283AF6C6C442}"/>
          </ac:spMkLst>
        </pc:spChg>
        <pc:spChg chg="add del mod ord">
          <ac:chgData name="Robert Giemsa" userId="23470a37-f4e8-4df4-b94e-dd21cd0c2910" providerId="ADAL" clId="{31E2A7E2-5C61-43CA-88D8-ECFAC32C0599}" dt="2024-10-23T09:20:22.216" v="3789"/>
          <ac:spMkLst>
            <pc:docMk/>
            <pc:sldMk cId="200466848" sldId="2147375501"/>
            <ac:spMk id="8" creationId="{16E13DD2-1896-3911-979B-5F7370C18057}"/>
          </ac:spMkLst>
        </pc:spChg>
        <pc:spChg chg="del mod ord">
          <ac:chgData name="Robert Giemsa" userId="23470a37-f4e8-4df4-b94e-dd21cd0c2910" providerId="ADAL" clId="{31E2A7E2-5C61-43CA-88D8-ECFAC32C0599}" dt="2024-10-23T09:20:26.251" v="3792" actId="478"/>
          <ac:spMkLst>
            <pc:docMk/>
            <pc:sldMk cId="200466848" sldId="2147375501"/>
            <ac:spMk id="9" creationId="{08AB581A-6B1D-8BED-E87B-973DEE9C7EE4}"/>
          </ac:spMkLst>
        </pc:spChg>
        <pc:picChg chg="add del mod">
          <ac:chgData name="Robert Giemsa" userId="23470a37-f4e8-4df4-b94e-dd21cd0c2910" providerId="ADAL" clId="{31E2A7E2-5C61-43CA-88D8-ECFAC32C0599}" dt="2024-10-23T09:19:51.868" v="3787" actId="478"/>
          <ac:picMkLst>
            <pc:docMk/>
            <pc:sldMk cId="200466848" sldId="2147375501"/>
            <ac:picMk id="3" creationId="{EC3C7DD2-C701-DB90-104E-FCE4CC65B356}"/>
          </ac:picMkLst>
        </pc:picChg>
        <pc:picChg chg="add mod">
          <ac:chgData name="Robert Giemsa" userId="23470a37-f4e8-4df4-b94e-dd21cd0c2910" providerId="ADAL" clId="{31E2A7E2-5C61-43CA-88D8-ECFAC32C0599}" dt="2024-10-23T09:20:24.920" v="3790" actId="27614"/>
          <ac:picMkLst>
            <pc:docMk/>
            <pc:sldMk cId="200466848" sldId="2147375501"/>
            <ac:picMk id="11" creationId="{66127AD2-B456-9E93-DCA5-BDD16DFC9416}"/>
          </ac:picMkLst>
        </pc:picChg>
        <pc:picChg chg="del">
          <ac:chgData name="Robert Giemsa" userId="23470a37-f4e8-4df4-b94e-dd21cd0c2910" providerId="ADAL" clId="{31E2A7E2-5C61-43CA-88D8-ECFAC32C0599}" dt="2024-10-23T09:19:01.495" v="3781" actId="478"/>
          <ac:picMkLst>
            <pc:docMk/>
            <pc:sldMk cId="200466848" sldId="2147375501"/>
            <ac:picMk id="16" creationId="{627E7A85-EE85-1873-1157-92A2366F1009}"/>
          </ac:picMkLst>
        </pc:picChg>
      </pc:sldChg>
      <pc:sldMasterChg chg="del delSldLayout">
        <pc:chgData name="Robert Giemsa" userId="23470a37-f4e8-4df4-b94e-dd21cd0c2910" providerId="ADAL" clId="{31E2A7E2-5C61-43CA-88D8-ECFAC32C0599}" dt="2024-10-22T20:48:09.720" v="3691" actId="47"/>
        <pc:sldMasterMkLst>
          <pc:docMk/>
          <pc:sldMasterMk cId="991922500" sldId="2147483825"/>
        </pc:sldMasterMkLst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627771983" sldId="214748382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84038167" sldId="214748382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73567606" sldId="214748382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048783654" sldId="214748382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19738219" sldId="214748383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61701624" sldId="214748383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012621550" sldId="214748383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21895563" sldId="214748383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108935678" sldId="214748383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111089053" sldId="214748383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767960760" sldId="214748383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086365833" sldId="214748383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193406599" sldId="214748383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568206867" sldId="214748383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11319764" sldId="214748384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888388934" sldId="214748384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507294155" sldId="214748384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142744843" sldId="214748384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155164419" sldId="214748384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63089800" sldId="214748384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198628470" sldId="214748384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480135143" sldId="214748384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583013400" sldId="214748384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665009775" sldId="214748384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692902934" sldId="214748385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58166210" sldId="214748385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027519022" sldId="214748385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662542963" sldId="214748385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028760784" sldId="214748385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343759870" sldId="214748385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942252658" sldId="214748385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064165026" sldId="214748385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710315651" sldId="214748385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382776169" sldId="214748385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022022573" sldId="214748386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321229319" sldId="214748386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37147244" sldId="214748386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99573079" sldId="214748386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879139371" sldId="214748386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94154052" sldId="214748386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644721875" sldId="214748386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49370036" sldId="214748386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292284629" sldId="214748386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07072049" sldId="214748386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785065669" sldId="214748387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096807449" sldId="214748387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573524187" sldId="214748387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678287254" sldId="214748387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798203089" sldId="214748387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420951757" sldId="214748387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65212770" sldId="214748387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044776258" sldId="214748387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876593102" sldId="214748387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88473807" sldId="214748387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308845187" sldId="214748388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76620024" sldId="214748388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379305200" sldId="214748388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289926774" sldId="214748388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539161203" sldId="214748388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815407121" sldId="214748388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307974603" sldId="214748388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703304483" sldId="214748388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022704692" sldId="214748388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781573142" sldId="214748388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868510640" sldId="214748389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153393974" sldId="214748389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932305471" sldId="214748389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20109147" sldId="214748389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82053416" sldId="214748389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15543566" sldId="214748389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60159006" sldId="214748389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97423118" sldId="214748389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33533534" sldId="214748389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51531491" sldId="214748389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280118756" sldId="214748390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06045054" sldId="214748390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551501167" sldId="214748390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921464850" sldId="214748390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176735830" sldId="214748390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10824959" sldId="214748390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654465539" sldId="214748390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07519653" sldId="214748390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572845578" sldId="214748390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39212629" sldId="214748390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743546040" sldId="214748391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06634718" sldId="214748391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76390142" sldId="214748391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521969282" sldId="214748391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531881581" sldId="214748391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562022509" sldId="214748391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982570198" sldId="214748391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857396729" sldId="214748391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493126677" sldId="214748391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4004504856" sldId="214748391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1198396453" sldId="214748392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3772289879" sldId="214748392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411622057" sldId="214748392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991922500" sldId="2147483825"/>
            <pc:sldLayoutMk cId="2057393628" sldId="2147483923"/>
          </pc:sldLayoutMkLst>
        </pc:sldLayoutChg>
      </pc:sldMasterChg>
      <pc:sldMasterChg chg="del delSldLayout">
        <pc:chgData name="Robert Giemsa" userId="23470a37-f4e8-4df4-b94e-dd21cd0c2910" providerId="ADAL" clId="{31E2A7E2-5C61-43CA-88D8-ECFAC32C0599}" dt="2024-10-22T20:48:09.720" v="3691" actId="47"/>
        <pc:sldMasterMkLst>
          <pc:docMk/>
          <pc:sldMasterMk cId="2245260567" sldId="2147484023"/>
        </pc:sldMasterMkLst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755488874" sldId="214748402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703754618" sldId="214748402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917969471" sldId="214748402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002385514" sldId="214748402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268829069" sldId="214748402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687742755" sldId="214748402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491443585" sldId="214748403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055355985" sldId="214748403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135699390" sldId="214748403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331551146" sldId="214748403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784333262" sldId="214748403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93216189" sldId="214748403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471600551" sldId="214748403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859636791" sldId="214748403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121699348" sldId="214748403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009773088" sldId="214748403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75490267" sldId="214748404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001822549" sldId="214748404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258175587" sldId="214748404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103640867" sldId="214748404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429030047" sldId="214748404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16349437" sldId="214748404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207721248" sldId="214748404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597502519" sldId="214748404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972356818" sldId="214748404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135114530" sldId="214748404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824898159" sldId="214748405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175654599" sldId="214748405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108418171" sldId="214748405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959389926" sldId="214748405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557865831" sldId="214748405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947430614" sldId="214748405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023776835" sldId="214748405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147030211" sldId="214748405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231954120" sldId="214748405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926914650" sldId="214748405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394905281" sldId="214748406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773825023" sldId="2147484061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749498334" sldId="2147484062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805743437" sldId="2147484063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217801584" sldId="2147484064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957481708" sldId="2147484065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101166642" sldId="2147484066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545047816" sldId="2147484067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4211149173" sldId="2147484068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647206896" sldId="2147484069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3744389886" sldId="2147484070"/>
          </pc:sldLayoutMkLst>
        </pc:sldLayoutChg>
        <pc:sldLayoutChg chg="del">
          <pc:chgData name="Robert Giemsa" userId="23470a37-f4e8-4df4-b94e-dd21cd0c2910" providerId="ADAL" clId="{31E2A7E2-5C61-43CA-88D8-ECFAC32C0599}" dt="2024-10-22T20:48:09.720" v="3691" actId="47"/>
          <pc:sldLayoutMkLst>
            <pc:docMk/>
            <pc:sldMasterMk cId="2245260567" sldId="2147484023"/>
            <pc:sldLayoutMk cId="2600659064" sldId="214748407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1CA6D0F-0E45-42BE-9D15-64C38B458F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7B77C62-8FAB-4D4C-9E9B-941B55B133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17C2-E9DF-4542-8043-2E719D85325D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589AA1-C937-4285-81D6-626720AC9C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4C0FBA-18C0-4CB0-8C80-4C50BCC877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30299-7D15-467A-81A5-D98FD543CF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315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E5261-72F5-413D-BD93-9B5B4E458478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0880D-4ADD-459B-ADE7-FF08E66399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8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027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252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10880D-4ADD-459B-ADE7-FF08E66399E9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43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623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711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CEE13-4552-1733-CCBB-95D9FBD16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6BBBB7-8F07-2F22-8D70-74D4F03AC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EC066CF-D048-D61D-8E31-902B1605E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FD6FB2-AFFF-C9E0-F430-516BAC82E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710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880D-4ADD-459B-ADE7-FF08E66399E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8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B78E2C2-86D9-47DE-AAEB-9B57CE3A1C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73" y="2216593"/>
            <a:ext cx="6496608" cy="22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/Überschrift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>
            <a:extLst>
              <a:ext uri="{FF2B5EF4-FFF2-40B4-BE49-F238E27FC236}">
                <a16:creationId xmlns:a16="http://schemas.microsoft.com/office/drawing/2014/main" id="{94386B0B-84CD-4F11-9BF3-601BFF0191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rgbClr val="5558FF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de-DE" sz="140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de-DE"/>
              <a:t>Bild durch Klicken auf Symbol hinzufügen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1D7042-95D5-4A6C-A453-94E6E291FF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640716"/>
            <a:ext cx="10801350" cy="1527810"/>
          </a:xfrm>
        </p:spPr>
        <p:txBody>
          <a:bodyPr/>
          <a:lstStyle>
            <a:lvl1pPr>
              <a:lnSpc>
                <a:spcPts val="5200"/>
              </a:lnSpc>
              <a:defRPr sz="4300" b="1">
                <a:solidFill>
                  <a:schemeClr val="bg1"/>
                </a:solidFill>
              </a:defRPr>
            </a:lvl1pPr>
            <a:lvl2pPr>
              <a:lnSpc>
                <a:spcPts val="5200"/>
              </a:lnSpc>
              <a:defRPr sz="4600"/>
            </a:lvl2pPr>
          </a:lstStyle>
          <a:p>
            <a:pPr lvl="0"/>
            <a:r>
              <a:rPr lang="de-D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2233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C6B87A4-55BD-4CEE-8B9C-D95722BC5C13}"/>
              </a:ext>
            </a:extLst>
          </p:cNvPr>
          <p:cNvSpPr/>
          <p:nvPr userDrawn="1"/>
        </p:nvSpPr>
        <p:spPr>
          <a:xfrm>
            <a:off x="354015" y="355923"/>
            <a:ext cx="5741985" cy="6142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343532"/>
            <a:ext cx="5383847" cy="2323467"/>
          </a:xfrm>
        </p:spPr>
        <p:txBody>
          <a:bodyPr/>
          <a:lstStyle>
            <a:lvl1pPr>
              <a:lnSpc>
                <a:spcPts val="5200"/>
              </a:lnSpc>
              <a:defRPr sz="43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879F33-6BE5-45F8-A370-7D5D339CA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5" name="Textplatzhalter 9">
            <a:extLst>
              <a:ext uri="{FF2B5EF4-FFF2-40B4-BE49-F238E27FC236}">
                <a16:creationId xmlns:a16="http://schemas.microsoft.com/office/drawing/2014/main" id="{559D3E68-355A-BCC3-4118-5C57616D29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54138" y="2628528"/>
            <a:ext cx="794264" cy="72000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898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lei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49248"/>
            <a:ext cx="5364163" cy="5600702"/>
          </a:xfrm>
        </p:spPr>
        <p:txBody>
          <a:bodyPr/>
          <a:lstStyle>
            <a:lvl1pPr>
              <a:lnSpc>
                <a:spcPts val="5200"/>
              </a:lnSpc>
              <a:defRPr sz="43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533273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BF6DAA3-9982-9D8E-E64D-AF021D7168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1276238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57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168524"/>
            <a:ext cx="9972675" cy="378142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5A741F35-4B0A-66ED-2BE5-A09A0E06BE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7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1DB818A2-545C-F41B-70B0-58462509A5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3155F02E-895F-B480-0C70-7108C2769A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DCE61B63-D79D-ECAF-8FC2-B45155A197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7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DF0ABF-4853-A7BB-A825-710EC773C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700" y="0"/>
            <a:ext cx="30353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0353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A55DB2-9787-5743-B252-D381A2CBB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8949D376-9B3B-7A24-1884-BBB65BB4F8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D296F29F-A7DC-FD6D-FF84-6E95451683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2829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4">
            <a:extLst>
              <a:ext uri="{FF2B5EF4-FFF2-40B4-BE49-F238E27FC236}">
                <a16:creationId xmlns:a16="http://schemas.microsoft.com/office/drawing/2014/main" id="{FF917795-039C-9208-D8BB-473F105830C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700" y="3428999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0C66ABB0-2922-BC76-13F7-CB7CF6B3292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" y="3428999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DF0ABF-4853-A7BB-A825-710EC773C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700" y="0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A55DB2-9787-5743-B252-D381A2CBB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8949D376-9B3B-7A24-1884-BBB65BB4F8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743A368-9CB0-7870-1BE8-213200AA44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353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614298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B393B60C-6853-BD12-8520-ADAE5F69FE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2099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38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614298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879F33-6BE5-45F8-A370-7D5D339CA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30860B72-937F-766D-7696-979F79E68F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630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hts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7" y="587373"/>
            <a:ext cx="5383848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38" y="2168524"/>
            <a:ext cx="5383847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A6F136D9-3106-8CBB-6C87-F38F6441C2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3558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805DB222-A308-750F-411A-ECD492ABFA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836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9640541-86CB-BD8D-9C5C-498C91771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6C70C0-9A0E-52D5-EB70-BFF9C187F3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6082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72067F-ABA6-5D29-B926-3306856CEB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3142" y="6179206"/>
            <a:ext cx="1311925" cy="452732"/>
          </a:xfrm>
          <a:prstGeom prst="rect">
            <a:avLst/>
          </a:prstGeom>
        </p:spPr>
      </p:pic>
      <p:sp>
        <p:nvSpPr>
          <p:cNvPr id="3" name="Textplatzhalter 9">
            <a:extLst>
              <a:ext uri="{FF2B5EF4-FFF2-40B4-BE49-F238E27FC236}">
                <a16:creationId xmlns:a16="http://schemas.microsoft.com/office/drawing/2014/main" id="{64CBE049-4294-1186-BB15-D3C397D419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58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62D6CEC-3206-E474-32BC-44F4F4D87B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3279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3CD90BB-F193-A13F-CC0A-1EE1134DF6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548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AC2DC14-DC3D-5FB1-4FA0-936C2F3E56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9309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F52BE6B5-CD12-73B4-33B0-D8842B4CDD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936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74FAB2A-56EB-6BFC-B3B0-07B0A441CE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8891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688A579B-7ED3-77C2-A30C-605B447C6D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3177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87373"/>
            <a:ext cx="5063490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8710"/>
            <a:ext cx="5042535" cy="22612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E45D4EA1-AFA2-460D-9664-1491B6921F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063490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A3E8040-EFC7-4980-B4A7-DD8DFC630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B959BB35-0D2E-D922-46FE-397B1384F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8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87373"/>
            <a:ext cx="5063490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8710"/>
            <a:ext cx="5042535" cy="22612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E45D4EA1-AFA2-460D-9664-1491B6921F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063490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0AB2BB-25DB-4C24-8006-3E1338C27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31266685-1053-6087-FB4B-54FA639304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1876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ch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C131828-E5D1-241E-007D-15B09D59AB62}"/>
              </a:ext>
            </a:extLst>
          </p:cNvPr>
          <p:cNvSpPr/>
          <p:nvPr userDrawn="1"/>
        </p:nvSpPr>
        <p:spPr>
          <a:xfrm>
            <a:off x="0" y="0"/>
            <a:ext cx="12192000" cy="34728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566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elbe 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05A32030-A31C-4E8F-80F0-B32F4E8E71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3" name="Textplatzhalter 9">
            <a:extLst>
              <a:ext uri="{FF2B5EF4-FFF2-40B4-BE49-F238E27FC236}">
                <a16:creationId xmlns:a16="http://schemas.microsoft.com/office/drawing/2014/main" id="{2916D23D-E5FA-110A-88D6-BC834E8AE4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01637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ue 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FD0B2B5-5D78-48E8-8087-59FA28A741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365FC64F-08AA-BF81-F1BC-A737265FC4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7536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06FEE38F-724E-7B6E-FAE1-485F75B290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5405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xt Step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FD0B2B5-5D78-48E8-8087-59FA28A741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6985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B2F40C6-D79B-E5BC-60F2-7CA51538D5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4" y="1436693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80897D6-4427-5B9B-352C-0873E96DDA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5068" y="1436693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6938FE-B237-2166-F190-8C0985965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43400" y="143669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32A029E5-E2D2-D8BC-01B4-47F2DFE228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4" y="2372635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7D88543C-CFE0-6C09-006B-4EE6CDBCD7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5068" y="2372635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60B2F5FC-8439-1ED8-234B-922797EBE4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43400" y="2386508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BEB1E1C9-A864-5D30-83A2-09A41FFED3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3308577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94523692-3F8D-63A7-1303-30AB724754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5068" y="3308577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442F0AEB-4361-01E0-2825-71F19030C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43400" y="333632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5">
            <a:extLst>
              <a:ext uri="{FF2B5EF4-FFF2-40B4-BE49-F238E27FC236}">
                <a16:creationId xmlns:a16="http://schemas.microsoft.com/office/drawing/2014/main" id="{71A62901-3D8A-E936-E512-0A12140596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4" y="4244519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1B10140B-E6ED-ABB2-2194-D4156E1D4C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05068" y="4244519"/>
            <a:ext cx="1700207" cy="768346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DAAE6C6C-CD0A-489F-F5F9-3723132D105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3400" y="4286138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1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5">
            <a:extLst>
              <a:ext uri="{FF2B5EF4-FFF2-40B4-BE49-F238E27FC236}">
                <a16:creationId xmlns:a16="http://schemas.microsoft.com/office/drawing/2014/main" id="{84A685CF-A73B-583E-99FF-E9469EFD1C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4" y="5180460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8AAE2E92-D329-9C3D-8A8E-ACD8B0649D6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05068" y="5180460"/>
            <a:ext cx="1700207" cy="768346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3E172783-26BB-0AF2-E919-B737A13E9F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43400" y="523595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1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7" name="Textplatzhalter 9">
            <a:extLst>
              <a:ext uri="{FF2B5EF4-FFF2-40B4-BE49-F238E27FC236}">
                <a16:creationId xmlns:a16="http://schemas.microsoft.com/office/drawing/2014/main" id="{29D32EDB-81EC-6580-8B88-B4384D94B1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1882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6101338-993B-B278-1E5F-B2F6ED15A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038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00995B8B-F76E-731D-7F94-70E35829D9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1723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1 Bild (gelb-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97DC9BB-22FE-AFEF-22B2-40D38B0D74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84295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4EE7FAB0-CD08-8577-EEEF-BA0DD1E019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60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24E1687-864C-B4D6-8C07-1966F6C1B7B7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51CBFBF-218B-A5D1-4F62-0D29FDAD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A6928DEC-5334-6952-1148-0C5108A4AE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F3F6FFDC-5622-CEC8-FF86-2BE83B8F0C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49330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24E1687-864C-B4D6-8C07-1966F6C1B7B7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51CBFBF-218B-A5D1-4F62-0D29FDAD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A6928DEC-5334-6952-1148-0C5108A4AE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80A3A113-0083-5CBA-2D48-2FD706003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73173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09FE9D0-86E2-B02C-7CB9-78861AA345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8829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2562CB0-E9BA-0D68-E774-DD5DAE5C5686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64665F3F-B7F5-9B62-E316-F46D896631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0264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2562CB0-E9BA-0D68-E774-DD5DAE5C5686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6B89025-59E6-AED7-AEF2-8F869748BF26}"/>
              </a:ext>
            </a:extLst>
          </p:cNvPr>
          <p:cNvSpPr txBox="1"/>
          <p:nvPr userDrawn="1"/>
        </p:nvSpPr>
        <p:spPr>
          <a:xfrm>
            <a:off x="11227443" y="6620719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79465B27-6EBC-D40D-BF58-556F517EEB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0067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Weiß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45F8BBA-4927-8E4D-FA36-851AF471EC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9332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7FAB08D1-9466-E002-61C5-A758CC402B5A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1896409-F285-5948-4C89-68B855FF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0CCAAAE-A97F-7E18-36E0-D2EC96F57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442161-CA04-0202-6886-F39C3A153E95}"/>
              </a:ext>
            </a:extLst>
          </p:cNvPr>
          <p:cNvSpPr txBox="1"/>
          <p:nvPr userDrawn="1"/>
        </p:nvSpPr>
        <p:spPr>
          <a:xfrm>
            <a:off x="1164413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B896DC-40E1-55A4-C497-C9F1C5BC4BE4}"/>
              </a:ext>
            </a:extLst>
          </p:cNvPr>
          <p:cNvSpPr txBox="1"/>
          <p:nvPr userDrawn="1"/>
        </p:nvSpPr>
        <p:spPr>
          <a:xfrm>
            <a:off x="1144736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3A9EF7D-88A8-3948-31AE-72838471D7DF}"/>
              </a:ext>
            </a:extLst>
          </p:cNvPr>
          <p:cNvSpPr txBox="1"/>
          <p:nvPr userDrawn="1"/>
        </p:nvSpPr>
        <p:spPr>
          <a:xfrm>
            <a:off x="11262167" y="633135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0924971B-642E-002D-14B9-6B3B98F891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053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7FAB08D1-9466-E002-61C5-A758CC402B5A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1896409-F285-5948-4C89-68B855FF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0CCAAAE-A97F-7E18-36E0-D2EC96F57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442161-CA04-0202-6886-F39C3A153E95}"/>
              </a:ext>
            </a:extLst>
          </p:cNvPr>
          <p:cNvSpPr txBox="1"/>
          <p:nvPr userDrawn="1"/>
        </p:nvSpPr>
        <p:spPr>
          <a:xfrm>
            <a:off x="1164413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B896DC-40E1-55A4-C497-C9F1C5BC4BE4}"/>
              </a:ext>
            </a:extLst>
          </p:cNvPr>
          <p:cNvSpPr txBox="1"/>
          <p:nvPr userDrawn="1"/>
        </p:nvSpPr>
        <p:spPr>
          <a:xfrm>
            <a:off x="1144736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3A9EF7D-88A8-3948-31AE-72838471D7DF}"/>
              </a:ext>
            </a:extLst>
          </p:cNvPr>
          <p:cNvSpPr txBox="1"/>
          <p:nvPr userDrawn="1"/>
        </p:nvSpPr>
        <p:spPr>
          <a:xfrm>
            <a:off x="11262167" y="633135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B501F31F-B548-E5EA-8447-6BC7E3F906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98285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Weiß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0FAA2C0C-5F46-34B3-A8AD-AB3FB6FEE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0063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er Gelb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2CD2605B-603B-EB70-E4D6-42A815F3E1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1574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er Grau/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A38E98C0-9FB3-1522-350C-55279D0671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701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er Gelb/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075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5061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0750"/>
            <a:ext cx="5741986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046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8C94EA6-71DA-77FA-5CA9-678433BFBE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92494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er Grau/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0750"/>
            <a:ext cx="5731615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5061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0750"/>
            <a:ext cx="5741986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046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63DC7C09-CC94-E8A4-DAF1-5DE42F3EB9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972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8431ED00-2077-40AA-97D6-E4F785B87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48187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001E23-E7A5-4A41-A08F-AFAD8C2A14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35301" y="4695349"/>
            <a:ext cx="6121400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21409A54-C388-BCAE-F9CC-F68D04DCBB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0879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8431ED00-2077-40AA-97D6-E4F785B87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86062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001E23-E7A5-4A41-A08F-AFAD8C2A14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8264" y="4695349"/>
            <a:ext cx="3451224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633747EE-D393-4777-B9F8-368679DA6D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0312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F4AF96DF-F29D-4AD9-8117-9B929D5039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32514" y="4695349"/>
            <a:ext cx="3451224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0BBD4097-130B-FFFE-BFC3-2ABAA43EFD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46887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1682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venir Next LT Pro Bold"/>
                <a:cs typeface="Avenir Next LT Pro Bold"/>
              </a:defRPr>
            </a:lvl1pPr>
          </a:lstStyle>
          <a:p>
            <a:fld id="{D80669B4-F00B-4542-9254-A932C50213A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931335" y="1269999"/>
            <a:ext cx="9662583" cy="5953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 b="1" i="0" baseline="0">
                <a:solidFill>
                  <a:srgbClr val="FFE520"/>
                </a:solidFill>
                <a:latin typeface="Avenir Next LT Pro Bold"/>
                <a:cs typeface="Avenir Next LT Pro Bold"/>
              </a:defRPr>
            </a:lvl1pPr>
          </a:lstStyle>
          <a:p>
            <a:pPr lvl="0"/>
            <a:r>
              <a:rPr lang="de-DE"/>
              <a:t>Dies ist eine Headline.</a:t>
            </a:r>
          </a:p>
        </p:txBody>
      </p:sp>
      <p:sp>
        <p:nvSpPr>
          <p:cNvPr id="15" name="Textplatzhalt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931335" y="1841499"/>
            <a:ext cx="9673167" cy="4762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200" b="0" i="0" baseline="0">
                <a:solidFill>
                  <a:srgbClr val="555759"/>
                </a:solidFill>
                <a:latin typeface="AvenirNext LT Pro Regular"/>
                <a:cs typeface="AvenirNext LT Pro Regular"/>
              </a:defRPr>
            </a:lvl1pPr>
          </a:lstStyle>
          <a:p>
            <a:pPr lvl="0"/>
            <a:r>
              <a:rPr lang="de-DE"/>
              <a:t>Dies ist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920751" y="2627163"/>
            <a:ext cx="9683749" cy="3243262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800" baseline="0">
                <a:latin typeface="AvenirNext LT Pro Regular" panose="020B0503020202020204" pitchFamily="34" charset="0"/>
              </a:defRPr>
            </a:lvl1pPr>
            <a:lvl2pPr>
              <a:spcBef>
                <a:spcPts val="0"/>
              </a:spcBef>
              <a:defRPr sz="1800" baseline="0">
                <a:latin typeface="Avenir Next LT Pro"/>
              </a:defRPr>
            </a:lvl2pPr>
            <a:lvl3pPr>
              <a:spcBef>
                <a:spcPts val="0"/>
              </a:spcBef>
              <a:defRPr sz="1800" baseline="0">
                <a:latin typeface="Avenir Next LT Pro"/>
              </a:defRPr>
            </a:lvl3pPr>
            <a:lvl4pPr>
              <a:spcBef>
                <a:spcPts val="0"/>
              </a:spcBef>
              <a:defRPr sz="1800" baseline="0">
                <a:latin typeface="Avenir Next LT Pro"/>
              </a:defRPr>
            </a:lvl4pPr>
            <a:lvl5pPr>
              <a:spcBef>
                <a:spcPts val="0"/>
              </a:spcBef>
              <a:defRPr sz="1800" baseline="0">
                <a:latin typeface="Avenir Next LT Pro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58858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B78E2C2-86D9-47DE-AAEB-9B57CE3A1C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73" y="2216593"/>
            <a:ext cx="6496608" cy="22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178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/Überschrift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>
            <a:extLst>
              <a:ext uri="{FF2B5EF4-FFF2-40B4-BE49-F238E27FC236}">
                <a16:creationId xmlns:a16="http://schemas.microsoft.com/office/drawing/2014/main" id="{94386B0B-84CD-4F11-9BF3-601BFF0191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rgbClr val="5558FF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de-DE" sz="1400">
                <a:solidFill>
                  <a:schemeClr val="bg1"/>
                </a:solidFill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1D7042-95D5-4A6C-A453-94E6E291FF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640716"/>
            <a:ext cx="10801350" cy="1527810"/>
          </a:xfrm>
        </p:spPr>
        <p:txBody>
          <a:bodyPr/>
          <a:lstStyle>
            <a:lvl1pPr>
              <a:lnSpc>
                <a:spcPts val="5200"/>
              </a:lnSpc>
              <a:defRPr sz="4300" b="1">
                <a:solidFill>
                  <a:schemeClr val="bg1"/>
                </a:solidFill>
              </a:defRPr>
            </a:lvl1pPr>
            <a:lvl2pPr>
              <a:lnSpc>
                <a:spcPts val="5200"/>
              </a:lnSpc>
              <a:defRPr sz="4600"/>
            </a:lvl2pPr>
          </a:lstStyle>
          <a:p>
            <a:pPr lvl="0"/>
            <a:r>
              <a:rPr lang="de-D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70620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C6B87A4-55BD-4CEE-8B9C-D95722BC5C13}"/>
              </a:ext>
            </a:extLst>
          </p:cNvPr>
          <p:cNvSpPr/>
          <p:nvPr userDrawn="1"/>
        </p:nvSpPr>
        <p:spPr>
          <a:xfrm>
            <a:off x="354015" y="355923"/>
            <a:ext cx="5741985" cy="6142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343532"/>
            <a:ext cx="5383847" cy="2323467"/>
          </a:xfrm>
        </p:spPr>
        <p:txBody>
          <a:bodyPr/>
          <a:lstStyle>
            <a:lvl1pPr>
              <a:lnSpc>
                <a:spcPts val="5200"/>
              </a:lnSpc>
              <a:defRPr sz="43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879F33-6BE5-45F8-A370-7D5D339CA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5" name="Textplatzhalter 9">
            <a:extLst>
              <a:ext uri="{FF2B5EF4-FFF2-40B4-BE49-F238E27FC236}">
                <a16:creationId xmlns:a16="http://schemas.microsoft.com/office/drawing/2014/main" id="{559D3E68-355A-BCC3-4118-5C57616D29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54138" y="2628528"/>
            <a:ext cx="794264" cy="72000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60551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lei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49248"/>
            <a:ext cx="5364163" cy="5600702"/>
          </a:xfrm>
        </p:spPr>
        <p:txBody>
          <a:bodyPr/>
          <a:lstStyle>
            <a:lvl1pPr>
              <a:lnSpc>
                <a:spcPts val="5200"/>
              </a:lnSpc>
              <a:defRPr sz="43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533273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BF6DAA3-9982-9D8E-E64D-AF021D7168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1276238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82726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5300" y="2168524"/>
            <a:ext cx="7632700" cy="378142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5A741F35-4B0A-66ED-2BE5-A09A0E06BE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07426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1DB818A2-545C-F41B-70B0-58462509A5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3155F02E-895F-B480-0C70-7108C2769A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DCE61B63-D79D-ECAF-8FC2-B45155A197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90943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DF0ABF-4853-A7BB-A825-710EC773C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700" y="0"/>
            <a:ext cx="30353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0353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A55DB2-9787-5743-B252-D381A2CBB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8949D376-9B3B-7A24-1884-BBB65BB4F8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D296F29F-A7DC-FD6D-FF84-6E95451683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65215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tt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4">
            <a:extLst>
              <a:ext uri="{FF2B5EF4-FFF2-40B4-BE49-F238E27FC236}">
                <a16:creationId xmlns:a16="http://schemas.microsoft.com/office/drawing/2014/main" id="{FF917795-039C-9208-D8BB-473F105830C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700" y="3428999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0C66ABB0-2922-BC76-13F7-CB7CF6B3292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" y="3428999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DF0ABF-4853-A7BB-A825-710EC773C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700" y="0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0353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A55DB2-9787-5743-B252-D381A2CBB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5298" y="1"/>
            <a:ext cx="6121399" cy="6857999"/>
          </a:xfrm>
          <a:solidFill>
            <a:schemeClr val="bg2"/>
          </a:solidFill>
        </p:spPr>
        <p:txBody>
          <a:bodyPr lIns="360000" tIns="360000" rIns="252000" bIns="360000"/>
          <a:lstStyle>
            <a:lvl1pPr>
              <a:lnSpc>
                <a:spcPct val="100000"/>
              </a:lnSpc>
              <a:defRPr sz="43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8949D376-9B3B-7A24-1884-BBB65BB4F8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743A368-9CB0-7870-1BE8-213200AA44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1021" y="2628528"/>
            <a:ext cx="794264" cy="72000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96916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614298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B393B60C-6853-BD12-8520-ADAE5F69FE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58827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38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614298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879F33-6BE5-45F8-A370-7D5D339CA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30860B72-937F-766D-7696-979F79E68F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38477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hts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7" y="587373"/>
            <a:ext cx="5383848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38" y="2168524"/>
            <a:ext cx="5383847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A6F136D9-3106-8CBB-6C87-F38F6441C2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49320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805DB222-A308-750F-411A-ECD492ABFA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699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9640541-86CB-BD8D-9C5C-498C91771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6C70C0-9A0E-52D5-EB70-BFF9C187F3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05846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hts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138" y="587373"/>
            <a:ext cx="5383847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2168524"/>
            <a:ext cx="5383846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4385" y="35751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4B3FE5-3B92-4CDC-8432-7B4F28CDD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BB34B1B-69DE-FD74-05D5-F4490576C4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385" y="3465700"/>
            <a:ext cx="5731615" cy="3024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72067F-ABA6-5D29-B926-3306856CEB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3142" y="6179206"/>
            <a:ext cx="1311925" cy="452732"/>
          </a:xfrm>
          <a:prstGeom prst="rect">
            <a:avLst/>
          </a:prstGeom>
        </p:spPr>
      </p:pic>
      <p:sp>
        <p:nvSpPr>
          <p:cNvPr id="3" name="Textplatzhalter 9">
            <a:extLst>
              <a:ext uri="{FF2B5EF4-FFF2-40B4-BE49-F238E27FC236}">
                <a16:creationId xmlns:a16="http://schemas.microsoft.com/office/drawing/2014/main" id="{64CBE049-4294-1186-BB15-D3C397D419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138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38678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62D6CEC-3206-E474-32BC-44F4F4D87B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35897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3CD90BB-F193-A13F-CC0A-1EE1134DF6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07734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ED6AF822-EA96-4006-8408-1763AA8C0F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63201"/>
            <a:ext cx="6096000" cy="339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AC2DC14-DC3D-5FB1-4FA0-936C2F3E56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11116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F52BE6B5-CD12-73B4-33B0-D8842B4CDD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4456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8CC95E-2BF6-097D-E432-666E39A0E400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74FAB2A-56EB-6BFC-B3B0-07B0A441CE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24932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4928235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7" y="2168524"/>
            <a:ext cx="4928234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03A89B3-4945-48E3-9B83-41300D716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688A579B-7ED3-77C2-A30C-605B447C6D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85946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87373"/>
            <a:ext cx="5063490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8710"/>
            <a:ext cx="5042535" cy="22612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E45D4EA1-AFA2-460D-9664-1491B6921F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063490" cy="3781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A3E8040-EFC7-4980-B4A7-DD8DFC630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B959BB35-0D2E-D922-46FE-397B1384F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79478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6132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87373"/>
            <a:ext cx="5063490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8710"/>
            <a:ext cx="5042535" cy="22612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E45D4EA1-AFA2-460D-9664-1491B6921F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063490" cy="378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0AB2BB-25DB-4C24-8006-3E1338C27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4" name="Textplatzhalter 9">
            <a:extLst>
              <a:ext uri="{FF2B5EF4-FFF2-40B4-BE49-F238E27FC236}">
                <a16:creationId xmlns:a16="http://schemas.microsoft.com/office/drawing/2014/main" id="{31266685-1053-6087-FB4B-54FA639304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0537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ch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C131828-E5D1-241E-007D-15B09D59AB62}"/>
              </a:ext>
            </a:extLst>
          </p:cNvPr>
          <p:cNvSpPr/>
          <p:nvPr userDrawn="1"/>
        </p:nvSpPr>
        <p:spPr>
          <a:xfrm>
            <a:off x="0" y="0"/>
            <a:ext cx="12192000" cy="34728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9203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elbe 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05A32030-A31C-4E8F-80F0-B32F4E8E71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465"/>
            <a:ext cx="1281905" cy="442090"/>
          </a:xfrm>
          <a:prstGeom prst="rect">
            <a:avLst/>
          </a:prstGeom>
        </p:spPr>
      </p:pic>
      <p:sp>
        <p:nvSpPr>
          <p:cNvPr id="3" name="Textplatzhalter 9">
            <a:extLst>
              <a:ext uri="{FF2B5EF4-FFF2-40B4-BE49-F238E27FC236}">
                <a16:creationId xmlns:a16="http://schemas.microsoft.com/office/drawing/2014/main" id="{2916D23D-E5FA-110A-88D6-BC834E8AE4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63248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ue 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FD0B2B5-5D78-48E8-8087-59FA28A741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365FC64F-08AA-BF81-F1BC-A737265FC4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94071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06FEE38F-724E-7B6E-FAE1-485F75B290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2969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xt Step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FD0B2B5-5D78-48E8-8087-59FA28A741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6081" y="6185767"/>
            <a:ext cx="1281600" cy="4419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6985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B2F40C6-D79B-E5BC-60F2-7CA51538D5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4" y="1436693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80897D6-4427-5B9B-352C-0873E96DDA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5068" y="1436693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6938FE-B237-2166-F190-8C0985965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43400" y="143669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32A029E5-E2D2-D8BC-01B4-47F2DFE228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4" y="2372635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7D88543C-CFE0-6C09-006B-4EE6CDBCD7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5068" y="2372635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60B2F5FC-8439-1ED8-234B-922797EBE4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43400" y="2386508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BEB1E1C9-A864-5D30-83A2-09A41FFED3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3308577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94523692-3F8D-63A7-1303-30AB724754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5068" y="3308577"/>
            <a:ext cx="1700207" cy="768346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442F0AEB-4361-01E0-2825-71F19030C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43400" y="333632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2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5">
            <a:extLst>
              <a:ext uri="{FF2B5EF4-FFF2-40B4-BE49-F238E27FC236}">
                <a16:creationId xmlns:a16="http://schemas.microsoft.com/office/drawing/2014/main" id="{71A62901-3D8A-E936-E512-0A12140596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4" y="4244519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1B10140B-E6ED-ABB2-2194-D4156E1D4C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05068" y="4244519"/>
            <a:ext cx="1700207" cy="768346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DAAE6C6C-CD0A-489F-F5F9-3723132D105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3400" y="4286138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1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5">
            <a:extLst>
              <a:ext uri="{FF2B5EF4-FFF2-40B4-BE49-F238E27FC236}">
                <a16:creationId xmlns:a16="http://schemas.microsoft.com/office/drawing/2014/main" id="{84A685CF-A73B-583E-99FF-E9469EFD1C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4" y="5180460"/>
            <a:ext cx="1409701" cy="768346"/>
          </a:xfrm>
        </p:spPr>
        <p:txBody>
          <a:bodyPr anchor="ctr"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8AAE2E92-D329-9C3D-8A8E-ACD8B0649D6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05068" y="5180460"/>
            <a:ext cx="1700207" cy="768346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3E172783-26BB-0AF2-E919-B737A13E9F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43400" y="5235953"/>
            <a:ext cx="7153275" cy="768346"/>
          </a:xfrm>
        </p:spPr>
        <p:txBody>
          <a:bodyPr anchor="ctr"/>
          <a:lstStyle>
            <a:lvl1pPr marL="182563" indent="-182563">
              <a:lnSpc>
                <a:spcPct val="100000"/>
              </a:lnSpc>
              <a:buClrTx/>
              <a:buFont typeface="Avenir Next LT Pro" panose="020B0504020202020204" pitchFamily="34" charset="0"/>
              <a:buChar char="_"/>
              <a:defRPr>
                <a:solidFill>
                  <a:schemeClr val="bg1"/>
                </a:solidFill>
              </a:defRPr>
            </a:lvl1pPr>
            <a:lvl2pPr marL="177800" indent="-177800">
              <a:buFont typeface="Avenir Next LT Pro" panose="020B0504020202020204" pitchFamily="34" charset="0"/>
              <a:buChar char="_"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7" name="Textplatzhalter 9">
            <a:extLst>
              <a:ext uri="{FF2B5EF4-FFF2-40B4-BE49-F238E27FC236}">
                <a16:creationId xmlns:a16="http://schemas.microsoft.com/office/drawing/2014/main" id="{29D32EDB-81EC-6580-8B88-B4384D94B1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89532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6101338-993B-B278-1E5F-B2F6ED15A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48699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00995B8B-F76E-731D-7F94-70E35829D9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63126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1 Bild (gelb-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97DC9BB-22FE-AFEF-22B2-40D38B0D74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08674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1 Bild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4EE7FAB0-CD08-8577-EEEF-BA0DD1E019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4228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24E1687-864C-B4D6-8C07-1966F6C1B7B7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51CBFBF-218B-A5D1-4F62-0D29FDAD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A6928DEC-5334-6952-1148-0C5108A4AE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F3F6FFDC-5622-CEC8-FF86-2BE83B8F0C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7002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24E1687-864C-B4D6-8C07-1966F6C1B7B7}"/>
              </a:ext>
            </a:extLst>
          </p:cNvPr>
          <p:cNvSpPr/>
          <p:nvPr userDrawn="1"/>
        </p:nvSpPr>
        <p:spPr>
          <a:xfrm>
            <a:off x="364385" y="357510"/>
            <a:ext cx="11473601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51CBFBF-218B-A5D1-4F62-0D29FDAD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A6928DEC-5334-6952-1148-0C5108A4AE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80A3A113-0083-5CBA-2D48-2FD706003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5869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 Bild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804FB1F1-A8D3-4007-8100-E47A119377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342900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09FE9D0-86E2-B02C-7CB9-78861AA345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56264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2562CB0-E9BA-0D68-E774-DD5DAE5C5686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64665F3F-B7F5-9B62-E316-F46D896631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8063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2562CB0-E9BA-0D68-E774-DD5DAE5C5686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6B89025-59E6-AED7-AEF2-8F869748BF26}"/>
              </a:ext>
            </a:extLst>
          </p:cNvPr>
          <p:cNvSpPr txBox="1"/>
          <p:nvPr userDrawn="1"/>
        </p:nvSpPr>
        <p:spPr>
          <a:xfrm>
            <a:off x="11227443" y="6620719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79465B27-6EBC-D40D-BF58-556F517EEB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13767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1 Bild Weiß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45F8BBA-4927-8E4D-FA36-851AF471EC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74279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7FAB08D1-9466-E002-61C5-A758CC402B5A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1896409-F285-5948-4C89-68B855FF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0CCAAAE-A97F-7E18-36E0-D2EC96F57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442161-CA04-0202-6886-F39C3A153E95}"/>
              </a:ext>
            </a:extLst>
          </p:cNvPr>
          <p:cNvSpPr txBox="1"/>
          <p:nvPr userDrawn="1"/>
        </p:nvSpPr>
        <p:spPr>
          <a:xfrm>
            <a:off x="1164413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B896DC-40E1-55A4-C497-C9F1C5BC4BE4}"/>
              </a:ext>
            </a:extLst>
          </p:cNvPr>
          <p:cNvSpPr txBox="1"/>
          <p:nvPr userDrawn="1"/>
        </p:nvSpPr>
        <p:spPr>
          <a:xfrm>
            <a:off x="1144736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3A9EF7D-88A8-3948-31AE-72838471D7DF}"/>
              </a:ext>
            </a:extLst>
          </p:cNvPr>
          <p:cNvSpPr txBox="1"/>
          <p:nvPr userDrawn="1"/>
        </p:nvSpPr>
        <p:spPr>
          <a:xfrm>
            <a:off x="11262167" y="633135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0924971B-642E-002D-14B9-6B3B98F891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05887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7FAB08D1-9466-E002-61C5-A758CC402B5A}"/>
              </a:ext>
            </a:extLst>
          </p:cNvPr>
          <p:cNvSpPr/>
          <p:nvPr userDrawn="1"/>
        </p:nvSpPr>
        <p:spPr>
          <a:xfrm>
            <a:off x="364385" y="3429000"/>
            <a:ext cx="11473601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1896409-F285-5948-4C89-68B855FF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0CCAAAE-A97F-7E18-36E0-D2EC96F57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442161-CA04-0202-6886-F39C3A153E95}"/>
              </a:ext>
            </a:extLst>
          </p:cNvPr>
          <p:cNvSpPr txBox="1"/>
          <p:nvPr userDrawn="1"/>
        </p:nvSpPr>
        <p:spPr>
          <a:xfrm>
            <a:off x="1164413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B896DC-40E1-55A4-C497-C9F1C5BC4BE4}"/>
              </a:ext>
            </a:extLst>
          </p:cNvPr>
          <p:cNvSpPr txBox="1"/>
          <p:nvPr userDrawn="1"/>
        </p:nvSpPr>
        <p:spPr>
          <a:xfrm>
            <a:off x="11447362" y="658599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3A9EF7D-88A8-3948-31AE-72838471D7DF}"/>
              </a:ext>
            </a:extLst>
          </p:cNvPr>
          <p:cNvSpPr txBox="1"/>
          <p:nvPr userDrawn="1"/>
        </p:nvSpPr>
        <p:spPr>
          <a:xfrm>
            <a:off x="11262167" y="633135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de-DE" err="1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B501F31F-B548-E5EA-8447-6BC7E3F906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65469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 Bilder Weiß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21098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750945"/>
            <a:ext cx="5042535" cy="219900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850A20B-F0EC-1587-D0F5-62DFFB0A9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59488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447C27D1-8752-1F76-258F-9ED0A87B3E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2514" y="0"/>
            <a:ext cx="6059486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0FAA2C0C-5F46-34B3-A8AD-AB3FB6FEE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1977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er Gelb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2CD2605B-603B-EB70-E4D6-42A815F3E1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31372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n 2er Grau/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57510"/>
            <a:ext cx="5741986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57510"/>
            <a:ext cx="5731615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61722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080E95DE-983F-437F-AE7F-4DE51036F0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386" y="6184951"/>
            <a:ext cx="1281600" cy="44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A38E98C0-9FB3-1522-350C-55279D0671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54399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er Gelb/Grau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0750"/>
            <a:ext cx="5731615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50613"/>
            <a:ext cx="5364163" cy="1296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0750"/>
            <a:ext cx="5741986" cy="30714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0460"/>
            <a:ext cx="5042535" cy="2453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58C94EA6-71DA-77FA-5CA9-678433BFBE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73984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en 2er Grau/Gelb (ohne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9ACF637-8A54-44F0-803F-5ACAB7EC52DF}"/>
              </a:ext>
            </a:extLst>
          </p:cNvPr>
          <p:cNvSpPr/>
          <p:nvPr userDrawn="1"/>
        </p:nvSpPr>
        <p:spPr>
          <a:xfrm>
            <a:off x="364385" y="3420750"/>
            <a:ext cx="5731615" cy="307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31E1EE-B06A-4843-92F9-21EDFC73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50613"/>
            <a:ext cx="5364163" cy="129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2085D7F-BF50-4697-97C7-F6DA3E9630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CED0E4-696F-4D87-870B-CB68F701C27B}"/>
              </a:ext>
            </a:extLst>
          </p:cNvPr>
          <p:cNvSpPr/>
          <p:nvPr userDrawn="1"/>
        </p:nvSpPr>
        <p:spPr>
          <a:xfrm>
            <a:off x="6096000" y="3420750"/>
            <a:ext cx="5741986" cy="3071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2A3C8-B4A2-42A3-9D07-D5F83D520A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4140" y="3680460"/>
            <a:ext cx="5042535" cy="24536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63DC7C09-CC94-E8A4-DAF1-5DE42F3EB9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4238506"/>
            <a:ext cx="415593" cy="55164"/>
          </a:xfrm>
          <a:solidFill>
            <a:schemeClr val="bg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27044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8431ED00-2077-40AA-97D6-E4F785B87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48187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001E23-E7A5-4A41-A08F-AFAD8C2A14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35301" y="4695349"/>
            <a:ext cx="6121400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21409A54-C388-BCAE-F9CC-F68D04DCBB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4731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B25D5-1531-4C6E-8856-22E76EE3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8431ED00-2077-40AA-97D6-E4F785B87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86062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001E23-E7A5-4A41-A08F-AFAD8C2A14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8264" y="4695349"/>
            <a:ext cx="3451224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633747EE-D393-4777-B9F8-368679DA6D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0312" y="1714500"/>
            <a:ext cx="3095625" cy="2844800"/>
          </a:xfrm>
          <a:solidFill>
            <a:srgbClr val="5558FF"/>
          </a:solidFill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F4AF96DF-F29D-4AD9-8117-9B929D5039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32514" y="4695349"/>
            <a:ext cx="3451224" cy="157527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0BBD4097-130B-FFFE-BFC3-2ABAA43EFD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1104781"/>
            <a:ext cx="415593" cy="55164"/>
          </a:xfrm>
          <a:solidFill>
            <a:schemeClr val="tx1"/>
          </a:solidFill>
        </p:spPr>
        <p:txBody>
          <a:bodyPr/>
          <a:lstStyle>
            <a:lvl1pPr>
              <a:lnSpc>
                <a:spcPct val="100000"/>
              </a:lnSpc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61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33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47" Type="http://schemas.openxmlformats.org/officeDocument/2006/relationships/slideLayout" Target="../slideLayouts/slideLayout95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46" Type="http://schemas.openxmlformats.org/officeDocument/2006/relationships/slideLayout" Target="../slideLayouts/slideLayout9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45" Type="http://schemas.openxmlformats.org/officeDocument/2006/relationships/slideLayout" Target="../slideLayouts/slideLayout93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49" Type="http://schemas.openxmlformats.org/officeDocument/2006/relationships/image" Target="../media/image1.emf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4" Type="http://schemas.openxmlformats.org/officeDocument/2006/relationships/slideLayout" Target="../slideLayouts/slideLayout92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91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73E78F-7A52-4260-8BC6-95D57375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340FA9-3ED5-42FE-B2D6-E36B6A298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5300" y="2174877"/>
            <a:ext cx="7632700" cy="37750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892FCD8-6739-470E-97AE-B8043B0002F4}"/>
              </a:ext>
            </a:extLst>
          </p:cNvPr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081" y="6185269"/>
            <a:ext cx="1281905" cy="4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3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88" r:id="rId3"/>
    <p:sldLayoutId id="2147483692" r:id="rId4"/>
    <p:sldLayoutId id="2147483650" r:id="rId5"/>
    <p:sldLayoutId id="2147483706" r:id="rId6"/>
    <p:sldLayoutId id="2147483705" r:id="rId7"/>
    <p:sldLayoutId id="2147483716" r:id="rId8"/>
    <p:sldLayoutId id="2147483683" r:id="rId9"/>
    <p:sldLayoutId id="2147483684" r:id="rId10"/>
    <p:sldLayoutId id="2147483685" r:id="rId11"/>
    <p:sldLayoutId id="2147483704" r:id="rId12"/>
    <p:sldLayoutId id="2147483694" r:id="rId13"/>
    <p:sldLayoutId id="2147483695" r:id="rId14"/>
    <p:sldLayoutId id="2147483686" r:id="rId15"/>
    <p:sldLayoutId id="2147483708" r:id="rId16"/>
    <p:sldLayoutId id="2147483707" r:id="rId17"/>
    <p:sldLayoutId id="2147483709" r:id="rId18"/>
    <p:sldLayoutId id="2147483710" r:id="rId19"/>
    <p:sldLayoutId id="2147483711" r:id="rId20"/>
    <p:sldLayoutId id="2147483690" r:id="rId21"/>
    <p:sldLayoutId id="2147483689" r:id="rId22"/>
    <p:sldLayoutId id="2147483693" r:id="rId23"/>
    <p:sldLayoutId id="2147483680" r:id="rId24"/>
    <p:sldLayoutId id="2147483679" r:id="rId25"/>
    <p:sldLayoutId id="2147483654" r:id="rId26"/>
    <p:sldLayoutId id="2147483718" r:id="rId27"/>
    <p:sldLayoutId id="2147483675" r:id="rId28"/>
    <p:sldLayoutId id="2147483677" r:id="rId29"/>
    <p:sldLayoutId id="2147483676" r:id="rId30"/>
    <p:sldLayoutId id="2147483674" r:id="rId31"/>
    <p:sldLayoutId id="2147483698" r:id="rId32"/>
    <p:sldLayoutId id="2147483673" r:id="rId33"/>
    <p:sldLayoutId id="2147483697" r:id="rId34"/>
    <p:sldLayoutId id="2147483699" r:id="rId35"/>
    <p:sldLayoutId id="2147483700" r:id="rId36"/>
    <p:sldLayoutId id="2147483691" r:id="rId37"/>
    <p:sldLayoutId id="2147483703" r:id="rId38"/>
    <p:sldLayoutId id="2147483701" r:id="rId39"/>
    <p:sldLayoutId id="2147483702" r:id="rId40"/>
    <p:sldLayoutId id="2147483717" r:id="rId41"/>
    <p:sldLayoutId id="2147483681" r:id="rId42"/>
    <p:sldLayoutId id="2147483714" r:id="rId43"/>
    <p:sldLayoutId id="2147483715" r:id="rId44"/>
    <p:sldLayoutId id="2147483682" r:id="rId45"/>
    <p:sldLayoutId id="2147483687" r:id="rId46"/>
    <p:sldLayoutId id="2147483655" r:id="rId47"/>
    <p:sldLayoutId id="2147483726" r:id="rId48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>
          <a:schemeClr val="bg2"/>
        </a:buClr>
        <a:buFont typeface="Wingdings" panose="05000000000000000000" pitchFamily="2" charset="2"/>
        <a:buNone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4815" userDrawn="1">
          <p15:clr>
            <a:srgbClr val="F26B43"/>
          </p15:clr>
        </p15:guide>
        <p15:guide id="3" pos="1912" userDrawn="1">
          <p15:clr>
            <a:srgbClr val="F26B43"/>
          </p15:clr>
        </p15:guide>
        <p15:guide id="5" pos="6720" userDrawn="1">
          <p15:clr>
            <a:srgbClr val="F26B43"/>
          </p15:clr>
        </p15:guide>
        <p15:guide id="6" pos="438" userDrawn="1">
          <p15:clr>
            <a:srgbClr val="F26B43"/>
          </p15:clr>
        </p15:guide>
        <p15:guide id="7" orient="horz" pos="4088" userDrawn="1">
          <p15:clr>
            <a:srgbClr val="F26B43"/>
          </p15:clr>
        </p15:guide>
        <p15:guide id="10" orient="horz" pos="1366" userDrawn="1">
          <p15:clr>
            <a:srgbClr val="F26B43"/>
          </p15:clr>
        </p15:guide>
        <p15:guide id="12" pos="2865" userDrawn="1">
          <p15:clr>
            <a:srgbClr val="F26B43"/>
          </p15:clr>
        </p15:guide>
        <p15:guide id="13" pos="5768" userDrawn="1">
          <p15:clr>
            <a:srgbClr val="F26B43"/>
          </p15:clr>
        </p15:guide>
        <p15:guide id="14" pos="960" userDrawn="1">
          <p15:clr>
            <a:srgbClr val="F26B43"/>
          </p15:clr>
        </p15:guide>
        <p15:guide id="15" pos="7242" userDrawn="1">
          <p15:clr>
            <a:srgbClr val="F26B43"/>
          </p15:clr>
        </p15:guide>
        <p15:guide id="16" pos="3863" userDrawn="1">
          <p15:clr>
            <a:srgbClr val="F26B43"/>
          </p15:clr>
        </p15:guide>
        <p15:guide id="17" pos="3817" userDrawn="1">
          <p15:clr>
            <a:srgbClr val="F26B43"/>
          </p15:clr>
        </p15:guide>
        <p15:guide id="18" orient="horz" pos="2160" userDrawn="1">
          <p15:clr>
            <a:srgbClr val="F26B43"/>
          </p15:clr>
        </p15:guide>
        <p15:guide id="19" orient="horz" pos="37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73E78F-7A52-4260-8BC6-95D57375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340FA9-3ED5-42FE-B2D6-E36B6A298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5300" y="2174877"/>
            <a:ext cx="7632700" cy="37750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892FCD8-6739-470E-97AE-B8043B0002F4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081" y="6185269"/>
            <a:ext cx="1281905" cy="4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8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  <p:sldLayoutId id="2147483763" r:id="rId34"/>
    <p:sldLayoutId id="2147483764" r:id="rId35"/>
    <p:sldLayoutId id="2147483765" r:id="rId36"/>
    <p:sldLayoutId id="2147483766" r:id="rId37"/>
    <p:sldLayoutId id="2147483767" r:id="rId38"/>
    <p:sldLayoutId id="2147483768" r:id="rId39"/>
    <p:sldLayoutId id="2147483769" r:id="rId40"/>
    <p:sldLayoutId id="2147483770" r:id="rId41"/>
    <p:sldLayoutId id="2147483771" r:id="rId42"/>
    <p:sldLayoutId id="2147483772" r:id="rId43"/>
    <p:sldLayoutId id="2147483773" r:id="rId44"/>
    <p:sldLayoutId id="2147483774" r:id="rId45"/>
    <p:sldLayoutId id="2147483775" r:id="rId46"/>
    <p:sldLayoutId id="2147483776" r:id="rId47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>
          <a:schemeClr val="bg2"/>
        </a:buClr>
        <a:buFont typeface="Wingdings" panose="05000000000000000000" pitchFamily="2" charset="2"/>
        <a:buNone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ClrTx/>
        <a:buFont typeface="Avenir Next LT Pro" panose="020B0504020202020204" pitchFamily="34" charset="0"/>
        <a:buChar char="_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815">
          <p15:clr>
            <a:srgbClr val="F26B43"/>
          </p15:clr>
        </p15:guide>
        <p15:guide id="3" pos="1912">
          <p15:clr>
            <a:srgbClr val="F26B43"/>
          </p15:clr>
        </p15:guide>
        <p15:guide id="5" pos="6720">
          <p15:clr>
            <a:srgbClr val="F26B43"/>
          </p15:clr>
        </p15:guide>
        <p15:guide id="6" pos="438">
          <p15:clr>
            <a:srgbClr val="F26B43"/>
          </p15:clr>
        </p15:guide>
        <p15:guide id="7" orient="horz" pos="4088">
          <p15:clr>
            <a:srgbClr val="F26B43"/>
          </p15:clr>
        </p15:guide>
        <p15:guide id="10" orient="horz" pos="1366">
          <p15:clr>
            <a:srgbClr val="F26B43"/>
          </p15:clr>
        </p15:guide>
        <p15:guide id="12" pos="2865">
          <p15:clr>
            <a:srgbClr val="F26B43"/>
          </p15:clr>
        </p15:guide>
        <p15:guide id="13" pos="5768">
          <p15:clr>
            <a:srgbClr val="F26B43"/>
          </p15:clr>
        </p15:guide>
        <p15:guide id="14" pos="960">
          <p15:clr>
            <a:srgbClr val="F26B43"/>
          </p15:clr>
        </p15:guide>
        <p15:guide id="15" pos="7242">
          <p15:clr>
            <a:srgbClr val="F26B43"/>
          </p15:clr>
        </p15:guide>
        <p15:guide id="16" pos="3863">
          <p15:clr>
            <a:srgbClr val="F26B43"/>
          </p15:clr>
        </p15:guide>
        <p15:guide id="17" pos="3817">
          <p15:clr>
            <a:srgbClr val="F26B43"/>
          </p15:clr>
        </p15:guide>
        <p15:guide id="18" orient="horz" pos="2160">
          <p15:clr>
            <a:srgbClr val="F26B43"/>
          </p15:clr>
        </p15:guide>
        <p15:guide id="19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9" Type="http://schemas.openxmlformats.org/officeDocument/2006/relationships/image" Target="../media/image97.png"/><Relationship Id="rId3" Type="http://schemas.openxmlformats.org/officeDocument/2006/relationships/image" Target="../media/image61.png"/><Relationship Id="rId21" Type="http://schemas.openxmlformats.org/officeDocument/2006/relationships/image" Target="../media/image79.png"/><Relationship Id="rId34" Type="http://schemas.openxmlformats.org/officeDocument/2006/relationships/image" Target="../media/image92.png"/><Relationship Id="rId42" Type="http://schemas.openxmlformats.org/officeDocument/2006/relationships/image" Target="../media/image100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5" Type="http://schemas.openxmlformats.org/officeDocument/2006/relationships/image" Target="../media/image83.png"/><Relationship Id="rId33" Type="http://schemas.openxmlformats.org/officeDocument/2006/relationships/image" Target="../media/image91.png"/><Relationship Id="rId38" Type="http://schemas.openxmlformats.org/officeDocument/2006/relationships/image" Target="../media/image96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29" Type="http://schemas.openxmlformats.org/officeDocument/2006/relationships/image" Target="../media/image87.png"/><Relationship Id="rId41" Type="http://schemas.openxmlformats.org/officeDocument/2006/relationships/image" Target="../media/image9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24" Type="http://schemas.openxmlformats.org/officeDocument/2006/relationships/image" Target="../media/image82.png"/><Relationship Id="rId32" Type="http://schemas.openxmlformats.org/officeDocument/2006/relationships/image" Target="../media/image90.png"/><Relationship Id="rId37" Type="http://schemas.openxmlformats.org/officeDocument/2006/relationships/image" Target="../media/image95.png"/><Relationship Id="rId40" Type="http://schemas.openxmlformats.org/officeDocument/2006/relationships/image" Target="../media/image98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36" Type="http://schemas.openxmlformats.org/officeDocument/2006/relationships/image" Target="../media/image94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31" Type="http://schemas.openxmlformats.org/officeDocument/2006/relationships/image" Target="../media/image89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80.png"/><Relationship Id="rId27" Type="http://schemas.openxmlformats.org/officeDocument/2006/relationships/image" Target="../media/image85.png"/><Relationship Id="rId30" Type="http://schemas.openxmlformats.org/officeDocument/2006/relationships/image" Target="../media/image88.png"/><Relationship Id="rId35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26" Type="http://schemas.openxmlformats.org/officeDocument/2006/relationships/image" Target="../media/image125.png"/><Relationship Id="rId39" Type="http://schemas.openxmlformats.org/officeDocument/2006/relationships/image" Target="../media/image138.png"/><Relationship Id="rId3" Type="http://schemas.openxmlformats.org/officeDocument/2006/relationships/image" Target="../media/image102.png"/><Relationship Id="rId21" Type="http://schemas.openxmlformats.org/officeDocument/2006/relationships/image" Target="../media/image120.png"/><Relationship Id="rId34" Type="http://schemas.openxmlformats.org/officeDocument/2006/relationships/image" Target="../media/image133.png"/><Relationship Id="rId42" Type="http://schemas.openxmlformats.org/officeDocument/2006/relationships/image" Target="../media/image141.png"/><Relationship Id="rId47" Type="http://schemas.openxmlformats.org/officeDocument/2006/relationships/image" Target="../media/image146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5" Type="http://schemas.openxmlformats.org/officeDocument/2006/relationships/image" Target="../media/image124.png"/><Relationship Id="rId33" Type="http://schemas.openxmlformats.org/officeDocument/2006/relationships/image" Target="../media/image132.png"/><Relationship Id="rId38" Type="http://schemas.openxmlformats.org/officeDocument/2006/relationships/image" Target="../media/image137.png"/><Relationship Id="rId46" Type="http://schemas.openxmlformats.org/officeDocument/2006/relationships/image" Target="../media/image145.png"/><Relationship Id="rId2" Type="http://schemas.openxmlformats.org/officeDocument/2006/relationships/image" Target="../media/image101.png"/><Relationship Id="rId16" Type="http://schemas.openxmlformats.org/officeDocument/2006/relationships/image" Target="../media/image115.png"/><Relationship Id="rId20" Type="http://schemas.openxmlformats.org/officeDocument/2006/relationships/image" Target="../media/image119.png"/><Relationship Id="rId29" Type="http://schemas.openxmlformats.org/officeDocument/2006/relationships/image" Target="../media/image128.png"/><Relationship Id="rId41" Type="http://schemas.openxmlformats.org/officeDocument/2006/relationships/image" Target="../media/image14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37" Type="http://schemas.openxmlformats.org/officeDocument/2006/relationships/image" Target="../media/image136.png"/><Relationship Id="rId40" Type="http://schemas.openxmlformats.org/officeDocument/2006/relationships/image" Target="../media/image139.png"/><Relationship Id="rId45" Type="http://schemas.openxmlformats.org/officeDocument/2006/relationships/image" Target="../media/image144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36" Type="http://schemas.openxmlformats.org/officeDocument/2006/relationships/image" Target="../media/image135.png"/><Relationship Id="rId10" Type="http://schemas.openxmlformats.org/officeDocument/2006/relationships/image" Target="../media/image109.png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4" Type="http://schemas.openxmlformats.org/officeDocument/2006/relationships/image" Target="../media/image143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Relationship Id="rId22" Type="http://schemas.openxmlformats.org/officeDocument/2006/relationships/image" Target="../media/image121.png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Relationship Id="rId35" Type="http://schemas.openxmlformats.org/officeDocument/2006/relationships/image" Target="../media/image134.png"/><Relationship Id="rId43" Type="http://schemas.openxmlformats.org/officeDocument/2006/relationships/image" Target="../media/image142.png"/><Relationship Id="rId48" Type="http://schemas.openxmlformats.org/officeDocument/2006/relationships/image" Target="../media/image1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26" Type="http://schemas.openxmlformats.org/officeDocument/2006/relationships/image" Target="../media/image172.png"/><Relationship Id="rId39" Type="http://schemas.openxmlformats.org/officeDocument/2006/relationships/image" Target="../media/image185.png"/><Relationship Id="rId3" Type="http://schemas.openxmlformats.org/officeDocument/2006/relationships/image" Target="../media/image149.png"/><Relationship Id="rId21" Type="http://schemas.openxmlformats.org/officeDocument/2006/relationships/image" Target="../media/image167.png"/><Relationship Id="rId34" Type="http://schemas.openxmlformats.org/officeDocument/2006/relationships/image" Target="../media/image180.png"/><Relationship Id="rId42" Type="http://schemas.openxmlformats.org/officeDocument/2006/relationships/image" Target="../media/image188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5" Type="http://schemas.openxmlformats.org/officeDocument/2006/relationships/image" Target="../media/image171.png"/><Relationship Id="rId33" Type="http://schemas.openxmlformats.org/officeDocument/2006/relationships/image" Target="../media/image179.png"/><Relationship Id="rId38" Type="http://schemas.openxmlformats.org/officeDocument/2006/relationships/image" Target="../media/image184.png"/><Relationship Id="rId2" Type="http://schemas.openxmlformats.org/officeDocument/2006/relationships/image" Target="../media/image148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29" Type="http://schemas.openxmlformats.org/officeDocument/2006/relationships/image" Target="../media/image175.png"/><Relationship Id="rId41" Type="http://schemas.openxmlformats.org/officeDocument/2006/relationships/image" Target="../media/image18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24" Type="http://schemas.openxmlformats.org/officeDocument/2006/relationships/image" Target="../media/image170.png"/><Relationship Id="rId32" Type="http://schemas.openxmlformats.org/officeDocument/2006/relationships/image" Target="../media/image178.png"/><Relationship Id="rId37" Type="http://schemas.openxmlformats.org/officeDocument/2006/relationships/image" Target="../media/image183.png"/><Relationship Id="rId40" Type="http://schemas.openxmlformats.org/officeDocument/2006/relationships/image" Target="../media/image186.png"/><Relationship Id="rId45" Type="http://schemas.openxmlformats.org/officeDocument/2006/relationships/image" Target="../media/image191.png"/><Relationship Id="rId5" Type="http://schemas.openxmlformats.org/officeDocument/2006/relationships/image" Target="../media/image151.png"/><Relationship Id="rId15" Type="http://schemas.openxmlformats.org/officeDocument/2006/relationships/image" Target="../media/image161.png"/><Relationship Id="rId23" Type="http://schemas.openxmlformats.org/officeDocument/2006/relationships/image" Target="../media/image169.png"/><Relationship Id="rId28" Type="http://schemas.openxmlformats.org/officeDocument/2006/relationships/image" Target="../media/image174.png"/><Relationship Id="rId36" Type="http://schemas.openxmlformats.org/officeDocument/2006/relationships/image" Target="../media/image182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31" Type="http://schemas.openxmlformats.org/officeDocument/2006/relationships/image" Target="../media/image177.png"/><Relationship Id="rId44" Type="http://schemas.openxmlformats.org/officeDocument/2006/relationships/image" Target="../media/image190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Relationship Id="rId22" Type="http://schemas.openxmlformats.org/officeDocument/2006/relationships/image" Target="../media/image168.png"/><Relationship Id="rId27" Type="http://schemas.openxmlformats.org/officeDocument/2006/relationships/image" Target="../media/image173.png"/><Relationship Id="rId30" Type="http://schemas.openxmlformats.org/officeDocument/2006/relationships/image" Target="../media/image176.png"/><Relationship Id="rId35" Type="http://schemas.openxmlformats.org/officeDocument/2006/relationships/image" Target="../media/image181.png"/><Relationship Id="rId43" Type="http://schemas.openxmlformats.org/officeDocument/2006/relationships/image" Target="../media/image1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193.png"/><Relationship Id="rId21" Type="http://schemas.openxmlformats.org/officeDocument/2006/relationships/image" Target="../media/image211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image" Target="../media/image192.png"/><Relationship Id="rId16" Type="http://schemas.openxmlformats.org/officeDocument/2006/relationships/image" Target="../media/image206.png"/><Relationship Id="rId20" Type="http://schemas.openxmlformats.org/officeDocument/2006/relationships/image" Target="../media/image21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24" Type="http://schemas.openxmlformats.org/officeDocument/2006/relationships/image" Target="../media/image214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23" Type="http://schemas.openxmlformats.org/officeDocument/2006/relationships/image" Target="../media/image213.png"/><Relationship Id="rId10" Type="http://schemas.openxmlformats.org/officeDocument/2006/relationships/image" Target="../media/image200.png"/><Relationship Id="rId19" Type="http://schemas.openxmlformats.org/officeDocument/2006/relationships/image" Target="../media/image209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Relationship Id="rId22" Type="http://schemas.openxmlformats.org/officeDocument/2006/relationships/image" Target="../media/image2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18" Type="http://schemas.openxmlformats.org/officeDocument/2006/relationships/image" Target="../media/image230.png"/><Relationship Id="rId26" Type="http://schemas.openxmlformats.org/officeDocument/2006/relationships/image" Target="../media/image237.png"/><Relationship Id="rId3" Type="http://schemas.openxmlformats.org/officeDocument/2006/relationships/image" Target="../media/image215.png"/><Relationship Id="rId21" Type="http://schemas.openxmlformats.org/officeDocument/2006/relationships/image" Target="../media/image233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5" Type="http://schemas.openxmlformats.org/officeDocument/2006/relationships/image" Target="../media/image23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8.png"/><Relationship Id="rId20" Type="http://schemas.openxmlformats.org/officeDocument/2006/relationships/image" Target="../media/image232.png"/><Relationship Id="rId29" Type="http://schemas.openxmlformats.org/officeDocument/2006/relationships/image" Target="../media/image2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24" Type="http://schemas.openxmlformats.org/officeDocument/2006/relationships/image" Target="../media/image235.png"/><Relationship Id="rId5" Type="http://schemas.openxmlformats.org/officeDocument/2006/relationships/image" Target="../media/image217.png"/><Relationship Id="rId15" Type="http://schemas.openxmlformats.org/officeDocument/2006/relationships/image" Target="../media/image227.png"/><Relationship Id="rId23" Type="http://schemas.openxmlformats.org/officeDocument/2006/relationships/image" Target="../media/image15.png"/><Relationship Id="rId28" Type="http://schemas.openxmlformats.org/officeDocument/2006/relationships/image" Target="../media/image10.png"/><Relationship Id="rId10" Type="http://schemas.openxmlformats.org/officeDocument/2006/relationships/image" Target="../media/image222.png"/><Relationship Id="rId19" Type="http://schemas.openxmlformats.org/officeDocument/2006/relationships/image" Target="../media/image231.png"/><Relationship Id="rId31" Type="http://schemas.openxmlformats.org/officeDocument/2006/relationships/image" Target="../media/image241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Relationship Id="rId22" Type="http://schemas.openxmlformats.org/officeDocument/2006/relationships/image" Target="../media/image234.png"/><Relationship Id="rId27" Type="http://schemas.openxmlformats.org/officeDocument/2006/relationships/image" Target="../media/image238.png"/><Relationship Id="rId30" Type="http://schemas.openxmlformats.org/officeDocument/2006/relationships/image" Target="../media/image2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16.png"/><Relationship Id="rId18" Type="http://schemas.openxmlformats.org/officeDocument/2006/relationships/image" Target="../media/image255.png"/><Relationship Id="rId26" Type="http://schemas.openxmlformats.org/officeDocument/2006/relationships/image" Target="../media/image263.png"/><Relationship Id="rId39" Type="http://schemas.openxmlformats.org/officeDocument/2006/relationships/image" Target="../media/image11.png"/><Relationship Id="rId3" Type="http://schemas.openxmlformats.org/officeDocument/2006/relationships/image" Target="../media/image243.png"/><Relationship Id="rId21" Type="http://schemas.openxmlformats.org/officeDocument/2006/relationships/image" Target="../media/image258.png"/><Relationship Id="rId34" Type="http://schemas.openxmlformats.org/officeDocument/2006/relationships/image" Target="../media/image271.png"/><Relationship Id="rId42" Type="http://schemas.openxmlformats.org/officeDocument/2006/relationships/image" Target="../media/image278.png"/><Relationship Id="rId7" Type="http://schemas.openxmlformats.org/officeDocument/2006/relationships/image" Target="../media/image247.png"/><Relationship Id="rId12" Type="http://schemas.openxmlformats.org/officeDocument/2006/relationships/image" Target="../media/image252.png"/><Relationship Id="rId17" Type="http://schemas.openxmlformats.org/officeDocument/2006/relationships/image" Target="../media/image18.png"/><Relationship Id="rId25" Type="http://schemas.openxmlformats.org/officeDocument/2006/relationships/image" Target="../media/image262.png"/><Relationship Id="rId33" Type="http://schemas.openxmlformats.org/officeDocument/2006/relationships/image" Target="../media/image270.png"/><Relationship Id="rId38" Type="http://schemas.openxmlformats.org/officeDocument/2006/relationships/image" Target="../media/image275.png"/><Relationship Id="rId2" Type="http://schemas.openxmlformats.org/officeDocument/2006/relationships/image" Target="../media/image242.png"/><Relationship Id="rId16" Type="http://schemas.openxmlformats.org/officeDocument/2006/relationships/image" Target="../media/image254.png"/><Relationship Id="rId20" Type="http://schemas.openxmlformats.org/officeDocument/2006/relationships/image" Target="../media/image257.png"/><Relationship Id="rId29" Type="http://schemas.openxmlformats.org/officeDocument/2006/relationships/image" Target="../media/image266.png"/><Relationship Id="rId41" Type="http://schemas.openxmlformats.org/officeDocument/2006/relationships/image" Target="../media/image27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46.png"/><Relationship Id="rId11" Type="http://schemas.openxmlformats.org/officeDocument/2006/relationships/image" Target="../media/image251.png"/><Relationship Id="rId24" Type="http://schemas.openxmlformats.org/officeDocument/2006/relationships/image" Target="../media/image261.png"/><Relationship Id="rId32" Type="http://schemas.openxmlformats.org/officeDocument/2006/relationships/image" Target="../media/image269.png"/><Relationship Id="rId37" Type="http://schemas.openxmlformats.org/officeDocument/2006/relationships/image" Target="../media/image274.png"/><Relationship Id="rId40" Type="http://schemas.openxmlformats.org/officeDocument/2006/relationships/image" Target="../media/image276.png"/><Relationship Id="rId5" Type="http://schemas.openxmlformats.org/officeDocument/2006/relationships/image" Target="../media/image245.png"/><Relationship Id="rId15" Type="http://schemas.openxmlformats.org/officeDocument/2006/relationships/image" Target="../media/image253.png"/><Relationship Id="rId23" Type="http://schemas.openxmlformats.org/officeDocument/2006/relationships/image" Target="../media/image260.png"/><Relationship Id="rId28" Type="http://schemas.openxmlformats.org/officeDocument/2006/relationships/image" Target="../media/image265.png"/><Relationship Id="rId36" Type="http://schemas.openxmlformats.org/officeDocument/2006/relationships/image" Target="../media/image273.png"/><Relationship Id="rId10" Type="http://schemas.openxmlformats.org/officeDocument/2006/relationships/image" Target="../media/image250.png"/><Relationship Id="rId19" Type="http://schemas.openxmlformats.org/officeDocument/2006/relationships/image" Target="../media/image256.png"/><Relationship Id="rId31" Type="http://schemas.openxmlformats.org/officeDocument/2006/relationships/image" Target="../media/image268.png"/><Relationship Id="rId4" Type="http://schemas.openxmlformats.org/officeDocument/2006/relationships/image" Target="../media/image244.png"/><Relationship Id="rId9" Type="http://schemas.openxmlformats.org/officeDocument/2006/relationships/image" Target="../media/image249.png"/><Relationship Id="rId14" Type="http://schemas.openxmlformats.org/officeDocument/2006/relationships/image" Target="../media/image12.png"/><Relationship Id="rId22" Type="http://schemas.openxmlformats.org/officeDocument/2006/relationships/image" Target="../media/image259.png"/><Relationship Id="rId27" Type="http://schemas.openxmlformats.org/officeDocument/2006/relationships/image" Target="../media/image264.png"/><Relationship Id="rId30" Type="http://schemas.openxmlformats.org/officeDocument/2006/relationships/image" Target="../media/image267.png"/><Relationship Id="rId35" Type="http://schemas.openxmlformats.org/officeDocument/2006/relationships/image" Target="../media/image2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90.png"/><Relationship Id="rId18" Type="http://schemas.openxmlformats.org/officeDocument/2006/relationships/image" Target="../media/image295.png"/><Relationship Id="rId26" Type="http://schemas.openxmlformats.org/officeDocument/2006/relationships/image" Target="../media/image302.png"/><Relationship Id="rId39" Type="http://schemas.openxmlformats.org/officeDocument/2006/relationships/image" Target="../media/image314.png"/><Relationship Id="rId3" Type="http://schemas.openxmlformats.org/officeDocument/2006/relationships/image" Target="../media/image280.png"/><Relationship Id="rId21" Type="http://schemas.openxmlformats.org/officeDocument/2006/relationships/image" Target="../media/image298.png"/><Relationship Id="rId34" Type="http://schemas.openxmlformats.org/officeDocument/2006/relationships/image" Target="../media/image310.png"/><Relationship Id="rId42" Type="http://schemas.openxmlformats.org/officeDocument/2006/relationships/image" Target="../media/image317.png"/><Relationship Id="rId7" Type="http://schemas.openxmlformats.org/officeDocument/2006/relationships/image" Target="../media/image284.png"/><Relationship Id="rId12" Type="http://schemas.openxmlformats.org/officeDocument/2006/relationships/image" Target="../media/image289.png"/><Relationship Id="rId17" Type="http://schemas.openxmlformats.org/officeDocument/2006/relationships/image" Target="../media/image294.png"/><Relationship Id="rId25" Type="http://schemas.openxmlformats.org/officeDocument/2006/relationships/image" Target="../media/image301.png"/><Relationship Id="rId33" Type="http://schemas.openxmlformats.org/officeDocument/2006/relationships/image" Target="../media/image309.png"/><Relationship Id="rId38" Type="http://schemas.openxmlformats.org/officeDocument/2006/relationships/image" Target="../media/image313.png"/><Relationship Id="rId46" Type="http://schemas.openxmlformats.org/officeDocument/2006/relationships/image" Target="../media/image320.png"/><Relationship Id="rId2" Type="http://schemas.openxmlformats.org/officeDocument/2006/relationships/image" Target="../media/image279.png"/><Relationship Id="rId16" Type="http://schemas.openxmlformats.org/officeDocument/2006/relationships/image" Target="../media/image293.png"/><Relationship Id="rId20" Type="http://schemas.openxmlformats.org/officeDocument/2006/relationships/image" Target="../media/image297.png"/><Relationship Id="rId29" Type="http://schemas.openxmlformats.org/officeDocument/2006/relationships/image" Target="../media/image305.png"/><Relationship Id="rId41" Type="http://schemas.openxmlformats.org/officeDocument/2006/relationships/image" Target="../media/image316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3.png"/><Relationship Id="rId11" Type="http://schemas.openxmlformats.org/officeDocument/2006/relationships/image" Target="../media/image288.png"/><Relationship Id="rId24" Type="http://schemas.openxmlformats.org/officeDocument/2006/relationships/image" Target="../media/image300.png"/><Relationship Id="rId32" Type="http://schemas.openxmlformats.org/officeDocument/2006/relationships/image" Target="../media/image308.png"/><Relationship Id="rId37" Type="http://schemas.openxmlformats.org/officeDocument/2006/relationships/image" Target="../media/image14.png"/><Relationship Id="rId40" Type="http://schemas.openxmlformats.org/officeDocument/2006/relationships/image" Target="../media/image315.png"/><Relationship Id="rId45" Type="http://schemas.openxmlformats.org/officeDocument/2006/relationships/image" Target="../media/image319.png"/><Relationship Id="rId5" Type="http://schemas.openxmlformats.org/officeDocument/2006/relationships/image" Target="../media/image282.png"/><Relationship Id="rId15" Type="http://schemas.openxmlformats.org/officeDocument/2006/relationships/image" Target="../media/image292.png"/><Relationship Id="rId23" Type="http://schemas.openxmlformats.org/officeDocument/2006/relationships/image" Target="../media/image13.png"/><Relationship Id="rId28" Type="http://schemas.openxmlformats.org/officeDocument/2006/relationships/image" Target="../media/image304.png"/><Relationship Id="rId36" Type="http://schemas.openxmlformats.org/officeDocument/2006/relationships/image" Target="../media/image312.png"/><Relationship Id="rId10" Type="http://schemas.openxmlformats.org/officeDocument/2006/relationships/image" Target="../media/image287.png"/><Relationship Id="rId19" Type="http://schemas.openxmlformats.org/officeDocument/2006/relationships/image" Target="../media/image296.png"/><Relationship Id="rId31" Type="http://schemas.openxmlformats.org/officeDocument/2006/relationships/image" Target="../media/image307.png"/><Relationship Id="rId44" Type="http://schemas.openxmlformats.org/officeDocument/2006/relationships/image" Target="../media/image318.png"/><Relationship Id="rId4" Type="http://schemas.openxmlformats.org/officeDocument/2006/relationships/image" Target="../media/image281.png"/><Relationship Id="rId9" Type="http://schemas.openxmlformats.org/officeDocument/2006/relationships/image" Target="../media/image286.png"/><Relationship Id="rId14" Type="http://schemas.openxmlformats.org/officeDocument/2006/relationships/image" Target="../media/image291.png"/><Relationship Id="rId22" Type="http://schemas.openxmlformats.org/officeDocument/2006/relationships/image" Target="../media/image299.png"/><Relationship Id="rId27" Type="http://schemas.openxmlformats.org/officeDocument/2006/relationships/image" Target="../media/image303.png"/><Relationship Id="rId30" Type="http://schemas.openxmlformats.org/officeDocument/2006/relationships/image" Target="../media/image306.png"/><Relationship Id="rId35" Type="http://schemas.openxmlformats.org/officeDocument/2006/relationships/image" Target="../media/image311.png"/><Relationship Id="rId4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7.png"/><Relationship Id="rId13" Type="http://schemas.openxmlformats.org/officeDocument/2006/relationships/image" Target="../media/image332.png"/><Relationship Id="rId18" Type="http://schemas.openxmlformats.org/officeDocument/2006/relationships/image" Target="../media/image336.png"/><Relationship Id="rId26" Type="http://schemas.openxmlformats.org/officeDocument/2006/relationships/image" Target="../media/image344.png"/><Relationship Id="rId39" Type="http://schemas.openxmlformats.org/officeDocument/2006/relationships/image" Target="../media/image357.png"/><Relationship Id="rId3" Type="http://schemas.openxmlformats.org/officeDocument/2006/relationships/image" Target="../media/image322.png"/><Relationship Id="rId21" Type="http://schemas.openxmlformats.org/officeDocument/2006/relationships/image" Target="../media/image339.png"/><Relationship Id="rId34" Type="http://schemas.openxmlformats.org/officeDocument/2006/relationships/image" Target="../media/image352.png"/><Relationship Id="rId42" Type="http://schemas.openxmlformats.org/officeDocument/2006/relationships/image" Target="../media/image360.png"/><Relationship Id="rId7" Type="http://schemas.openxmlformats.org/officeDocument/2006/relationships/image" Target="../media/image326.png"/><Relationship Id="rId12" Type="http://schemas.openxmlformats.org/officeDocument/2006/relationships/image" Target="../media/image331.png"/><Relationship Id="rId17" Type="http://schemas.openxmlformats.org/officeDocument/2006/relationships/image" Target="../media/image335.png"/><Relationship Id="rId25" Type="http://schemas.openxmlformats.org/officeDocument/2006/relationships/image" Target="../media/image343.png"/><Relationship Id="rId33" Type="http://schemas.openxmlformats.org/officeDocument/2006/relationships/image" Target="../media/image351.png"/><Relationship Id="rId38" Type="http://schemas.openxmlformats.org/officeDocument/2006/relationships/image" Target="../media/image356.png"/><Relationship Id="rId2" Type="http://schemas.openxmlformats.org/officeDocument/2006/relationships/image" Target="../media/image321.png"/><Relationship Id="rId16" Type="http://schemas.openxmlformats.org/officeDocument/2006/relationships/image" Target="../media/image334.png"/><Relationship Id="rId20" Type="http://schemas.openxmlformats.org/officeDocument/2006/relationships/image" Target="../media/image338.png"/><Relationship Id="rId29" Type="http://schemas.openxmlformats.org/officeDocument/2006/relationships/image" Target="../media/image347.png"/><Relationship Id="rId41" Type="http://schemas.openxmlformats.org/officeDocument/2006/relationships/image" Target="../media/image35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5.png"/><Relationship Id="rId11" Type="http://schemas.openxmlformats.org/officeDocument/2006/relationships/image" Target="../media/image330.png"/><Relationship Id="rId24" Type="http://schemas.openxmlformats.org/officeDocument/2006/relationships/image" Target="../media/image342.png"/><Relationship Id="rId32" Type="http://schemas.openxmlformats.org/officeDocument/2006/relationships/image" Target="../media/image350.png"/><Relationship Id="rId37" Type="http://schemas.openxmlformats.org/officeDocument/2006/relationships/image" Target="../media/image355.png"/><Relationship Id="rId40" Type="http://schemas.openxmlformats.org/officeDocument/2006/relationships/image" Target="../media/image358.png"/><Relationship Id="rId5" Type="http://schemas.openxmlformats.org/officeDocument/2006/relationships/image" Target="../media/image324.png"/><Relationship Id="rId15" Type="http://schemas.openxmlformats.org/officeDocument/2006/relationships/image" Target="../media/image28.png"/><Relationship Id="rId23" Type="http://schemas.openxmlformats.org/officeDocument/2006/relationships/image" Target="../media/image341.png"/><Relationship Id="rId28" Type="http://schemas.openxmlformats.org/officeDocument/2006/relationships/image" Target="../media/image346.png"/><Relationship Id="rId36" Type="http://schemas.openxmlformats.org/officeDocument/2006/relationships/image" Target="../media/image354.png"/><Relationship Id="rId10" Type="http://schemas.openxmlformats.org/officeDocument/2006/relationships/image" Target="../media/image329.png"/><Relationship Id="rId19" Type="http://schemas.openxmlformats.org/officeDocument/2006/relationships/image" Target="../media/image337.png"/><Relationship Id="rId31" Type="http://schemas.openxmlformats.org/officeDocument/2006/relationships/image" Target="../media/image349.png"/><Relationship Id="rId4" Type="http://schemas.openxmlformats.org/officeDocument/2006/relationships/image" Target="../media/image323.png"/><Relationship Id="rId9" Type="http://schemas.openxmlformats.org/officeDocument/2006/relationships/image" Target="../media/image328.png"/><Relationship Id="rId14" Type="http://schemas.openxmlformats.org/officeDocument/2006/relationships/image" Target="../media/image333.png"/><Relationship Id="rId22" Type="http://schemas.openxmlformats.org/officeDocument/2006/relationships/image" Target="../media/image340.png"/><Relationship Id="rId27" Type="http://schemas.openxmlformats.org/officeDocument/2006/relationships/image" Target="../media/image345.png"/><Relationship Id="rId30" Type="http://schemas.openxmlformats.org/officeDocument/2006/relationships/image" Target="../media/image348.png"/><Relationship Id="rId35" Type="http://schemas.openxmlformats.org/officeDocument/2006/relationships/image" Target="../media/image353.png"/><Relationship Id="rId43" Type="http://schemas.openxmlformats.org/officeDocument/2006/relationships/image" Target="../media/image3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13" Type="http://schemas.openxmlformats.org/officeDocument/2006/relationships/image" Target="../media/image372.png"/><Relationship Id="rId18" Type="http://schemas.openxmlformats.org/officeDocument/2006/relationships/image" Target="../media/image376.png"/><Relationship Id="rId3" Type="http://schemas.openxmlformats.org/officeDocument/2006/relationships/image" Target="../media/image362.png"/><Relationship Id="rId21" Type="http://schemas.openxmlformats.org/officeDocument/2006/relationships/image" Target="../media/image378.png"/><Relationship Id="rId7" Type="http://schemas.openxmlformats.org/officeDocument/2006/relationships/image" Target="../media/image366.png"/><Relationship Id="rId12" Type="http://schemas.openxmlformats.org/officeDocument/2006/relationships/image" Target="../media/image371.png"/><Relationship Id="rId17" Type="http://schemas.openxmlformats.org/officeDocument/2006/relationships/image" Target="../media/image375.png"/><Relationship Id="rId2" Type="http://schemas.openxmlformats.org/officeDocument/2006/relationships/image" Target="../media/image24.png"/><Relationship Id="rId16" Type="http://schemas.openxmlformats.org/officeDocument/2006/relationships/image" Target="../media/image374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5.png"/><Relationship Id="rId11" Type="http://schemas.openxmlformats.org/officeDocument/2006/relationships/image" Target="../media/image370.png"/><Relationship Id="rId24" Type="http://schemas.openxmlformats.org/officeDocument/2006/relationships/image" Target="../media/image381.png"/><Relationship Id="rId5" Type="http://schemas.openxmlformats.org/officeDocument/2006/relationships/image" Target="../media/image364.png"/><Relationship Id="rId15" Type="http://schemas.openxmlformats.org/officeDocument/2006/relationships/image" Target="../media/image373.png"/><Relationship Id="rId23" Type="http://schemas.openxmlformats.org/officeDocument/2006/relationships/image" Target="../media/image380.png"/><Relationship Id="rId10" Type="http://schemas.openxmlformats.org/officeDocument/2006/relationships/image" Target="../media/image369.png"/><Relationship Id="rId19" Type="http://schemas.openxmlformats.org/officeDocument/2006/relationships/image" Target="../media/image377.png"/><Relationship Id="rId4" Type="http://schemas.openxmlformats.org/officeDocument/2006/relationships/image" Target="../media/image363.png"/><Relationship Id="rId9" Type="http://schemas.openxmlformats.org/officeDocument/2006/relationships/image" Target="../media/image368.png"/><Relationship Id="rId14" Type="http://schemas.openxmlformats.org/officeDocument/2006/relationships/image" Target="../media/image22.png"/><Relationship Id="rId22" Type="http://schemas.openxmlformats.org/officeDocument/2006/relationships/image" Target="../media/image3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14F9EEC-E04A-0B24-EE6B-C2DD61B7E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9158" y="2033367"/>
            <a:ext cx="8093684" cy="279126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878E8329-6FEC-FCF1-A437-B247400EC041}"/>
              </a:ext>
            </a:extLst>
          </p:cNvPr>
          <p:cNvSpPr/>
          <p:nvPr/>
        </p:nvSpPr>
        <p:spPr>
          <a:xfrm>
            <a:off x="10458994" y="5982789"/>
            <a:ext cx="1558835" cy="748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5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513A703B-B2BD-0EBC-9AEC-CEE02159F4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9" b="7619"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AAE3516-3148-D704-3AD8-F9211F6E0A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4800" dirty="0"/>
          </a:p>
          <a:p>
            <a:pPr>
              <a:lnSpc>
                <a:spcPct val="150000"/>
              </a:lnSpc>
            </a:pPr>
            <a:r>
              <a:rPr lang="de-DE" sz="4800" dirty="0"/>
              <a:t>GP JOULE</a:t>
            </a:r>
          </a:p>
          <a:p>
            <a:pPr>
              <a:lnSpc>
                <a:spcPct val="150000"/>
              </a:lnSpc>
            </a:pPr>
            <a:endParaRPr lang="de-DE" sz="1800" dirty="0"/>
          </a:p>
          <a:p>
            <a:pPr algn="ctr">
              <a:lnSpc>
                <a:spcPct val="150000"/>
              </a:lnSpc>
            </a:pPr>
            <a:r>
              <a:rPr lang="de-DE" sz="1800" dirty="0"/>
              <a:t>26. Würzburger Gespräche zum Umweltenergierecht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DA8E25-7F4E-C1E1-9DE0-698289AE6E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27B4CF6-CB04-CE3B-162C-86FA9D354B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4" descr="Ein Bild, das Menschliches Gesicht, Person, Kleidung, Lächeln enthält.&#10;&#10;Automatisch generierte Beschreibung">
            <a:extLst>
              <a:ext uri="{FF2B5EF4-FFF2-40B4-BE49-F238E27FC236}">
                <a16:creationId xmlns:a16="http://schemas.microsoft.com/office/drawing/2014/main" id="{3F22190A-1642-5C23-2F27-664305091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r="7761"/>
          <a:stretch>
            <a:fillRect/>
          </a:stretch>
        </p:blipFill>
        <p:spPr>
          <a:xfrm>
            <a:off x="5254364" y="4023643"/>
            <a:ext cx="1776984" cy="1502950"/>
          </a:xfrm>
          <a:prstGeom prst="rect">
            <a:avLst/>
          </a:prstGeom>
          <a:solidFill>
            <a:srgbClr val="5558FF"/>
          </a:solidFill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6C4ABF6-02AA-3660-8333-9E0CAECFECA1}"/>
              </a:ext>
            </a:extLst>
          </p:cNvPr>
          <p:cNvSpPr txBox="1"/>
          <p:nvPr/>
        </p:nvSpPr>
        <p:spPr>
          <a:xfrm>
            <a:off x="3129014" y="5636483"/>
            <a:ext cx="60276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1800" dirty="0"/>
              <a:t>Abteilungsleiter Kommunikation &amp; </a:t>
            </a:r>
            <a:br>
              <a:rPr lang="de-DE" sz="1800" dirty="0"/>
            </a:br>
            <a:r>
              <a:rPr lang="de-DE" sz="1800" dirty="0"/>
              <a:t>Flächenentwicklung</a:t>
            </a:r>
            <a:endParaRPr lang="en-US" sz="1800" dirty="0"/>
          </a:p>
          <a:p>
            <a:pPr algn="ctr" fontAlgn="base"/>
            <a:r>
              <a:rPr lang="de-DE" sz="1800" b="1" dirty="0"/>
              <a:t>Robert Giemsa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19119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DA069-7AB0-D175-1966-6F9DAB3A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+mn-lt"/>
              </a:rPr>
              <a:t>GP JOULE: Die Gründer</a:t>
            </a:r>
          </a:p>
        </p:txBody>
      </p:sp>
      <p:pic>
        <p:nvPicPr>
          <p:cNvPr id="4" name="Bildplatzhalter 8">
            <a:extLst>
              <a:ext uri="{FF2B5EF4-FFF2-40B4-BE49-F238E27FC236}">
                <a16:creationId xmlns:a16="http://schemas.microsoft.com/office/drawing/2014/main" id="{60DEC787-17B6-8071-1A93-6206FBDD0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" t="2871" r="5487" b="2967"/>
          <a:stretch/>
        </p:blipFill>
        <p:spPr>
          <a:xfrm>
            <a:off x="8658103" y="1417718"/>
            <a:ext cx="2009897" cy="2007506"/>
          </a:xfrm>
          <a:prstGeom prst="rect">
            <a:avLst/>
          </a:prstGeom>
          <a:ln>
            <a:noFill/>
          </a:ln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DF5E8F89-D28F-7BCA-74B8-DB74382B069A}"/>
              </a:ext>
            </a:extLst>
          </p:cNvPr>
          <p:cNvSpPr txBox="1"/>
          <p:nvPr/>
        </p:nvSpPr>
        <p:spPr>
          <a:xfrm>
            <a:off x="1852560" y="1527699"/>
            <a:ext cx="242277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Die </a:t>
            </a:r>
            <a:r>
              <a:rPr lang="de-DE" sz="1600" b="1">
                <a:solidFill>
                  <a:schemeClr val="bg1"/>
                </a:solidFill>
                <a:latin typeface="Avenir Next LT Pro" panose="020B0504020202020204" pitchFamily="34" charset="0"/>
              </a:rPr>
              <a:t>Gründer</a:t>
            </a: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 von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GP JOULE, Heinrich Gärtner und Ove Petersen, entwickeln bereits seit mehr als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19 Jahren Projekte im Bereich der Erneuerbaren Energien. 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D0AFE24A-B833-A7BA-BE9D-E0ED898E66FE}"/>
              </a:ext>
            </a:extLst>
          </p:cNvPr>
          <p:cNvCxnSpPr>
            <a:cxnSpLocks/>
          </p:cNvCxnSpPr>
          <p:nvPr/>
        </p:nvCxnSpPr>
        <p:spPr>
          <a:xfrm>
            <a:off x="695325" y="1120759"/>
            <a:ext cx="41559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57E87C42-4902-DCA3-6B4F-9319EADC5FD9}"/>
              </a:ext>
            </a:extLst>
          </p:cNvPr>
          <p:cNvSpPr txBox="1"/>
          <p:nvPr/>
        </p:nvSpPr>
        <p:spPr>
          <a:xfrm>
            <a:off x="8585745" y="3601578"/>
            <a:ext cx="315734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Ihr landwirtschaftlicher Hintergrund erklärt die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Vielfalt an Standbeinen,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das Entwickeln von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Wertschöpfung sowie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die </a:t>
            </a:r>
            <a:r>
              <a:rPr lang="de-DE" sz="1600" b="1">
                <a:solidFill>
                  <a:schemeClr val="bg1"/>
                </a:solidFill>
                <a:latin typeface="Avenir Next LT Pro" panose="020B0504020202020204" pitchFamily="34" charset="0"/>
              </a:rPr>
              <a:t>nachhaltige</a:t>
            </a: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Herangehensweise </a:t>
            </a:r>
            <a:b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de-DE" sz="1600">
                <a:solidFill>
                  <a:schemeClr val="bg1"/>
                </a:solidFill>
                <a:latin typeface="Avenir Next LT Pro" panose="020B0504020202020204" pitchFamily="34" charset="0"/>
              </a:rPr>
              <a:t>von GP JOULE.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D0A4D5-046C-4F29-7175-D90326D70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27" y="1566767"/>
            <a:ext cx="2949331" cy="3812994"/>
          </a:xfrm>
          <a:prstGeom prst="rect">
            <a:avLst/>
          </a:prstGeom>
        </p:spPr>
      </p:pic>
      <p:cxnSp>
        <p:nvCxnSpPr>
          <p:cNvPr id="38" name="Gerade Verbindung 22">
            <a:extLst>
              <a:ext uri="{FF2B5EF4-FFF2-40B4-BE49-F238E27FC236}">
                <a16:creationId xmlns:a16="http://schemas.microsoft.com/office/drawing/2014/main" id="{A20711F9-D9CA-D67F-1E86-96BA80F5C90B}"/>
              </a:ext>
            </a:extLst>
          </p:cNvPr>
          <p:cNvCxnSpPr>
            <a:cxnSpLocks/>
          </p:cNvCxnSpPr>
          <p:nvPr/>
        </p:nvCxnSpPr>
        <p:spPr>
          <a:xfrm>
            <a:off x="5888015" y="1794779"/>
            <a:ext cx="277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22">
            <a:extLst>
              <a:ext uri="{FF2B5EF4-FFF2-40B4-BE49-F238E27FC236}">
                <a16:creationId xmlns:a16="http://schemas.microsoft.com/office/drawing/2014/main" id="{C50BC10A-957C-9E0C-723E-9FDE73619D7F}"/>
              </a:ext>
            </a:extLst>
          </p:cNvPr>
          <p:cNvCxnSpPr>
            <a:cxnSpLocks/>
          </p:cNvCxnSpPr>
          <p:nvPr/>
        </p:nvCxnSpPr>
        <p:spPr>
          <a:xfrm>
            <a:off x="3802241" y="4694684"/>
            <a:ext cx="277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9336224-3401-A328-0735-1863101286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9" r="8733" b="2113"/>
          <a:stretch/>
        </p:blipFill>
        <p:spPr>
          <a:xfrm>
            <a:off x="1956370" y="3788354"/>
            <a:ext cx="2009897" cy="1999955"/>
          </a:xfrm>
          <a:prstGeom prst="rect">
            <a:avLst/>
          </a:prstGeom>
          <a:ln>
            <a:noFill/>
          </a:ln>
        </p:spPr>
      </p:pic>
      <p:sp>
        <p:nvSpPr>
          <p:cNvPr id="5" name="Oval 6">
            <a:extLst>
              <a:ext uri="{FF2B5EF4-FFF2-40B4-BE49-F238E27FC236}">
                <a16:creationId xmlns:a16="http://schemas.microsoft.com/office/drawing/2014/main" id="{A11E1016-D44B-F74E-6FB3-D41C7C8D8B63}"/>
              </a:ext>
            </a:extLst>
          </p:cNvPr>
          <p:cNvSpPr/>
          <p:nvPr/>
        </p:nvSpPr>
        <p:spPr>
          <a:xfrm>
            <a:off x="5832474" y="1716991"/>
            <a:ext cx="155575" cy="1555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err="1">
              <a:solidFill>
                <a:schemeClr val="tx1"/>
              </a:solidFill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E24E5C02-C154-16FE-B1E0-7EDC5C7D216B}"/>
              </a:ext>
            </a:extLst>
          </p:cNvPr>
          <p:cNvSpPr/>
          <p:nvPr/>
        </p:nvSpPr>
        <p:spPr>
          <a:xfrm>
            <a:off x="6527799" y="4616896"/>
            <a:ext cx="155575" cy="1555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3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75AA7-452D-D5B1-9B49-AD9BE2355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k 51">
            <a:extLst>
              <a:ext uri="{FF2B5EF4-FFF2-40B4-BE49-F238E27FC236}">
                <a16:creationId xmlns:a16="http://schemas.microsoft.com/office/drawing/2014/main" id="{098831F5-C2CD-C298-D623-E6F5290BD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70" y="1619007"/>
            <a:ext cx="2949331" cy="38129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26DCBE-3B66-4E1E-60B7-61AB1F99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+mn-lt"/>
              </a:rPr>
              <a:t>GP JOULE Gruppe: Standorte &amp; Zahlen</a:t>
            </a:r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F59B44-7BDA-D737-31DF-FDA01B9AFE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87B78D9-C8C3-3205-4E0F-8A95F8DF16A7}"/>
              </a:ext>
            </a:extLst>
          </p:cNvPr>
          <p:cNvSpPr/>
          <p:nvPr/>
        </p:nvSpPr>
        <p:spPr>
          <a:xfrm>
            <a:off x="3249289" y="1646545"/>
            <a:ext cx="1852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sng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Reußenköge</a:t>
            </a:r>
            <a:endParaRPr kumimoji="0" lang="de-DE" sz="2100" b="1" i="0" u="sng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9C5B811-D53E-38FE-059A-223F71BA926F}"/>
              </a:ext>
            </a:extLst>
          </p:cNvPr>
          <p:cNvSpPr/>
          <p:nvPr/>
        </p:nvSpPr>
        <p:spPr>
          <a:xfrm>
            <a:off x="3604245" y="2364796"/>
            <a:ext cx="169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Hamburg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9" name="Gerade Verbindung 22">
            <a:extLst>
              <a:ext uri="{FF2B5EF4-FFF2-40B4-BE49-F238E27FC236}">
                <a16:creationId xmlns:a16="http://schemas.microsoft.com/office/drawing/2014/main" id="{506AD570-E462-953F-4208-41EA5936AD15}"/>
              </a:ext>
            </a:extLst>
          </p:cNvPr>
          <p:cNvCxnSpPr>
            <a:cxnSpLocks/>
          </p:cNvCxnSpPr>
          <p:nvPr/>
        </p:nvCxnSpPr>
        <p:spPr>
          <a:xfrm>
            <a:off x="2286547" y="4761134"/>
            <a:ext cx="156736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4934D580-855A-0BE2-752A-8C5975FC71BF}"/>
              </a:ext>
            </a:extLst>
          </p:cNvPr>
          <p:cNvSpPr/>
          <p:nvPr/>
        </p:nvSpPr>
        <p:spPr>
          <a:xfrm>
            <a:off x="3833295" y="4595445"/>
            <a:ext cx="1852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sng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Buttenwiesen</a:t>
            </a:r>
            <a:endParaRPr kumimoji="0" lang="de-DE" sz="2100" b="1" i="0" u="sng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9289A4D-12E8-B192-ECF8-C0237F1DF1EB}"/>
              </a:ext>
            </a:extLst>
          </p:cNvPr>
          <p:cNvSpPr/>
          <p:nvPr/>
        </p:nvSpPr>
        <p:spPr>
          <a:xfrm>
            <a:off x="3542990" y="4116217"/>
            <a:ext cx="18524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Geislingen </a:t>
            </a:r>
            <a:b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an der Steige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2" name="Gerade Verbindung 22">
            <a:extLst>
              <a:ext uri="{FF2B5EF4-FFF2-40B4-BE49-F238E27FC236}">
                <a16:creationId xmlns:a16="http://schemas.microsoft.com/office/drawing/2014/main" id="{FF12FCF0-D233-5FED-E977-BA2A676F4DE0}"/>
              </a:ext>
            </a:extLst>
          </p:cNvPr>
          <p:cNvCxnSpPr>
            <a:cxnSpLocks/>
          </p:cNvCxnSpPr>
          <p:nvPr/>
        </p:nvCxnSpPr>
        <p:spPr>
          <a:xfrm flipV="1">
            <a:off x="2516668" y="5126394"/>
            <a:ext cx="174442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22">
            <a:extLst>
              <a:ext uri="{FF2B5EF4-FFF2-40B4-BE49-F238E27FC236}">
                <a16:creationId xmlns:a16="http://schemas.microsoft.com/office/drawing/2014/main" id="{CF10E32A-AA1D-6D89-E03B-518172B07594}"/>
              </a:ext>
            </a:extLst>
          </p:cNvPr>
          <p:cNvCxnSpPr>
            <a:cxnSpLocks/>
            <a:stCxn id="17" idx="6"/>
            <a:endCxn id="14" idx="1"/>
          </p:cNvCxnSpPr>
          <p:nvPr/>
        </p:nvCxnSpPr>
        <p:spPr>
          <a:xfrm>
            <a:off x="3018050" y="2762251"/>
            <a:ext cx="1470434" cy="374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>
            <a:extLst>
              <a:ext uri="{FF2B5EF4-FFF2-40B4-BE49-F238E27FC236}">
                <a16:creationId xmlns:a16="http://schemas.microsoft.com/office/drawing/2014/main" id="{9A2DDF9E-880B-3B9D-9521-26EA3DDDABF7}"/>
              </a:ext>
            </a:extLst>
          </p:cNvPr>
          <p:cNvSpPr/>
          <p:nvPr/>
        </p:nvSpPr>
        <p:spPr>
          <a:xfrm>
            <a:off x="4488484" y="2612107"/>
            <a:ext cx="185245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Berlin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Oval 6">
            <a:extLst>
              <a:ext uri="{FF2B5EF4-FFF2-40B4-BE49-F238E27FC236}">
                <a16:creationId xmlns:a16="http://schemas.microsoft.com/office/drawing/2014/main" id="{C294970E-B259-395B-DC0C-6E8222B1AEE1}"/>
              </a:ext>
            </a:extLst>
          </p:cNvPr>
          <p:cNvSpPr/>
          <p:nvPr/>
        </p:nvSpPr>
        <p:spPr>
          <a:xfrm>
            <a:off x="1587656" y="1751368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Oval 22">
            <a:extLst>
              <a:ext uri="{FF2B5EF4-FFF2-40B4-BE49-F238E27FC236}">
                <a16:creationId xmlns:a16="http://schemas.microsoft.com/office/drawing/2014/main" id="{AACBB155-4F0B-44DD-4367-9611297EB532}"/>
              </a:ext>
            </a:extLst>
          </p:cNvPr>
          <p:cNvSpPr/>
          <p:nvPr/>
        </p:nvSpPr>
        <p:spPr>
          <a:xfrm>
            <a:off x="2898356" y="2703801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Oval 24">
            <a:extLst>
              <a:ext uri="{FF2B5EF4-FFF2-40B4-BE49-F238E27FC236}">
                <a16:creationId xmlns:a16="http://schemas.microsoft.com/office/drawing/2014/main" id="{B0B30482-8CB0-6EB1-FC08-3EED2CE2389B}"/>
              </a:ext>
            </a:extLst>
          </p:cNvPr>
          <p:cNvSpPr/>
          <p:nvPr/>
        </p:nvSpPr>
        <p:spPr>
          <a:xfrm>
            <a:off x="2226700" y="4705859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Oval 26">
            <a:extLst>
              <a:ext uri="{FF2B5EF4-FFF2-40B4-BE49-F238E27FC236}">
                <a16:creationId xmlns:a16="http://schemas.microsoft.com/office/drawing/2014/main" id="{46C0580D-93C8-BA89-2A48-79D749AD25D1}"/>
              </a:ext>
            </a:extLst>
          </p:cNvPr>
          <p:cNvSpPr/>
          <p:nvPr/>
        </p:nvSpPr>
        <p:spPr>
          <a:xfrm>
            <a:off x="1849711" y="4601689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Oval 6">
            <a:extLst>
              <a:ext uri="{FF2B5EF4-FFF2-40B4-BE49-F238E27FC236}">
                <a16:creationId xmlns:a16="http://schemas.microsoft.com/office/drawing/2014/main" id="{5409D7EA-C54B-2334-A7E3-2CD22E377548}"/>
              </a:ext>
            </a:extLst>
          </p:cNvPr>
          <p:cNvSpPr/>
          <p:nvPr/>
        </p:nvSpPr>
        <p:spPr>
          <a:xfrm>
            <a:off x="1835803" y="1662982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D51AC843-98A5-FA59-15D6-9170FD2FBD56}"/>
              </a:ext>
            </a:extLst>
          </p:cNvPr>
          <p:cNvSpPr/>
          <p:nvPr/>
        </p:nvSpPr>
        <p:spPr>
          <a:xfrm>
            <a:off x="4024378" y="1404268"/>
            <a:ext cx="1852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Flensburg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24" name="Gerade Verbindung 22">
            <a:extLst>
              <a:ext uri="{FF2B5EF4-FFF2-40B4-BE49-F238E27FC236}">
                <a16:creationId xmlns:a16="http://schemas.microsoft.com/office/drawing/2014/main" id="{A1E40690-68D4-2081-AEDE-1DE46B1E2FA7}"/>
              </a:ext>
            </a:extLst>
          </p:cNvPr>
          <p:cNvCxnSpPr>
            <a:cxnSpLocks/>
          </p:cNvCxnSpPr>
          <p:nvPr/>
        </p:nvCxnSpPr>
        <p:spPr>
          <a:xfrm>
            <a:off x="1688420" y="1809818"/>
            <a:ext cx="157229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1">
            <a:extLst>
              <a:ext uri="{FF2B5EF4-FFF2-40B4-BE49-F238E27FC236}">
                <a16:creationId xmlns:a16="http://schemas.microsoft.com/office/drawing/2014/main" id="{B0CD8108-A185-E988-65E5-872B4208D4B4}"/>
              </a:ext>
            </a:extLst>
          </p:cNvPr>
          <p:cNvSpPr/>
          <p:nvPr/>
        </p:nvSpPr>
        <p:spPr>
          <a:xfrm>
            <a:off x="1904962" y="2138567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27" name="Gerade Verbindung 22">
            <a:extLst>
              <a:ext uri="{FF2B5EF4-FFF2-40B4-BE49-F238E27FC236}">
                <a16:creationId xmlns:a16="http://schemas.microsoft.com/office/drawing/2014/main" id="{4958ACC3-6700-938F-3AE6-39E6624EB34A}"/>
              </a:ext>
            </a:extLst>
          </p:cNvPr>
          <p:cNvCxnSpPr>
            <a:cxnSpLocks/>
          </p:cNvCxnSpPr>
          <p:nvPr/>
        </p:nvCxnSpPr>
        <p:spPr>
          <a:xfrm>
            <a:off x="2283806" y="4292730"/>
            <a:ext cx="12591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2">
            <a:extLst>
              <a:ext uri="{FF2B5EF4-FFF2-40B4-BE49-F238E27FC236}">
                <a16:creationId xmlns:a16="http://schemas.microsoft.com/office/drawing/2014/main" id="{B7C5E8DC-A915-6EEC-BB54-35EA0FE69896}"/>
              </a:ext>
            </a:extLst>
          </p:cNvPr>
          <p:cNvCxnSpPr>
            <a:cxnSpLocks/>
          </p:cNvCxnSpPr>
          <p:nvPr/>
        </p:nvCxnSpPr>
        <p:spPr>
          <a:xfrm flipV="1">
            <a:off x="1932003" y="4292730"/>
            <a:ext cx="351803" cy="34670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4">
            <a:extLst>
              <a:ext uri="{FF2B5EF4-FFF2-40B4-BE49-F238E27FC236}">
                <a16:creationId xmlns:a16="http://schemas.microsoft.com/office/drawing/2014/main" id="{11CE1F92-3856-FDF0-7533-84630B35C7B6}"/>
              </a:ext>
            </a:extLst>
          </p:cNvPr>
          <p:cNvSpPr/>
          <p:nvPr/>
        </p:nvSpPr>
        <p:spPr>
          <a:xfrm>
            <a:off x="2226700" y="4900056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CB0B1B47-888A-EE4C-3019-EA19C9346DA8}"/>
              </a:ext>
            </a:extLst>
          </p:cNvPr>
          <p:cNvSpPr/>
          <p:nvPr/>
        </p:nvSpPr>
        <p:spPr>
          <a:xfrm>
            <a:off x="4243232" y="4971817"/>
            <a:ext cx="185245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Augsburg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31" name="Gerade Verbindung 22">
            <a:extLst>
              <a:ext uri="{FF2B5EF4-FFF2-40B4-BE49-F238E27FC236}">
                <a16:creationId xmlns:a16="http://schemas.microsoft.com/office/drawing/2014/main" id="{628A012B-13E0-1729-0B2E-FAACB59A5167}"/>
              </a:ext>
            </a:extLst>
          </p:cNvPr>
          <p:cNvCxnSpPr>
            <a:cxnSpLocks/>
          </p:cNvCxnSpPr>
          <p:nvPr/>
        </p:nvCxnSpPr>
        <p:spPr>
          <a:xfrm>
            <a:off x="2302797" y="4971817"/>
            <a:ext cx="217046" cy="15549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22">
            <a:extLst>
              <a:ext uri="{FF2B5EF4-FFF2-40B4-BE49-F238E27FC236}">
                <a16:creationId xmlns:a16="http://schemas.microsoft.com/office/drawing/2014/main" id="{18CBA6A6-816B-422C-FB9E-0C5DB64BECF4}"/>
              </a:ext>
            </a:extLst>
          </p:cNvPr>
          <p:cNvCxnSpPr>
            <a:cxnSpLocks/>
          </p:cNvCxnSpPr>
          <p:nvPr/>
        </p:nvCxnSpPr>
        <p:spPr>
          <a:xfrm flipV="1">
            <a:off x="2131261" y="1555300"/>
            <a:ext cx="189311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22">
            <a:extLst>
              <a:ext uri="{FF2B5EF4-FFF2-40B4-BE49-F238E27FC236}">
                <a16:creationId xmlns:a16="http://schemas.microsoft.com/office/drawing/2014/main" id="{C3600F23-8638-8EA8-54CF-273224B24677}"/>
              </a:ext>
            </a:extLst>
          </p:cNvPr>
          <p:cNvCxnSpPr>
            <a:cxnSpLocks/>
          </p:cNvCxnSpPr>
          <p:nvPr/>
        </p:nvCxnSpPr>
        <p:spPr>
          <a:xfrm flipV="1">
            <a:off x="1919820" y="1557899"/>
            <a:ext cx="220929" cy="13784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Tabelle 5">
            <a:extLst>
              <a:ext uri="{FF2B5EF4-FFF2-40B4-BE49-F238E27FC236}">
                <a16:creationId xmlns:a16="http://schemas.microsoft.com/office/drawing/2014/main" id="{FF3F74BC-72A9-1BE4-E1AA-3856ACA95D5D}"/>
              </a:ext>
            </a:extLst>
          </p:cNvPr>
          <p:cNvGraphicFramePr>
            <a:graphicFrameLocks noGrp="1"/>
          </p:cNvGraphicFramePr>
          <p:nvPr/>
        </p:nvGraphicFramePr>
        <p:xfrm>
          <a:off x="6786490" y="1398175"/>
          <a:ext cx="4788302" cy="4955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721">
                  <a:extLst>
                    <a:ext uri="{9D8B030D-6E8A-4147-A177-3AD203B41FA5}">
                      <a16:colId xmlns:a16="http://schemas.microsoft.com/office/drawing/2014/main" val="3700915508"/>
                    </a:ext>
                  </a:extLst>
                </a:gridCol>
                <a:gridCol w="2317581">
                  <a:extLst>
                    <a:ext uri="{9D8B030D-6E8A-4147-A177-3AD203B41FA5}">
                      <a16:colId xmlns:a16="http://schemas.microsoft.com/office/drawing/2014/main" val="2263826112"/>
                    </a:ext>
                  </a:extLst>
                </a:gridCol>
              </a:tblGrid>
              <a:tr h="8595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  <a:r>
                        <a:rPr lang="de-DE" sz="160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br>
                        <a:rPr lang="de-DE" sz="1600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Gründung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1.600+ MW </a:t>
                      </a:r>
                      <a:br>
                        <a:rPr lang="de-DE" sz="2400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Kraftwerksleistung </a:t>
                      </a:r>
                      <a:b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installiert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21941"/>
                  </a:ext>
                </a:extLst>
              </a:tr>
              <a:tr h="877392">
                <a:tc>
                  <a:txBody>
                    <a:bodyPr/>
                    <a:lstStyle/>
                    <a:p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900+ </a:t>
                      </a:r>
                      <a:br>
                        <a:rPr lang="de-DE" sz="3200" b="1" kern="12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Mitarbeiter*innen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56+ km </a:t>
                      </a:r>
                      <a:br>
                        <a:rPr lang="de-DE" sz="2400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Wärmenetze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 Kommunen in Betrieb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70271"/>
                  </a:ext>
                </a:extLst>
              </a:tr>
              <a:tr h="907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1,7 </a:t>
                      </a:r>
                      <a:r>
                        <a:rPr lang="de-DE" sz="1600" b="1" kern="1200" err="1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GWp</a:t>
                      </a:r>
                      <a:r>
                        <a:rPr lang="de-DE" sz="1600" b="1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de-DE" sz="3200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 der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Betriebsführung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b="1">
                          <a:solidFill>
                            <a:schemeClr val="bg2"/>
                          </a:solidFill>
                          <a:latin typeface="+mn-lt"/>
                        </a:rPr>
                        <a:t>1</a:t>
                      </a:r>
                      <a:r>
                        <a:rPr lang="de-DE" sz="1600" b="1" spc="-100" baseline="0">
                          <a:solidFill>
                            <a:schemeClr val="bg2"/>
                          </a:solidFill>
                          <a:latin typeface="+mn-lt"/>
                        </a:rPr>
                        <a:t>.</a:t>
                      </a:r>
                      <a:r>
                        <a:rPr lang="de-DE" sz="1600" b="1">
                          <a:solidFill>
                            <a:schemeClr val="bg2"/>
                          </a:solidFill>
                          <a:latin typeface="+mn-lt"/>
                        </a:rPr>
                        <a:t>800+</a:t>
                      </a:r>
                      <a:br>
                        <a:rPr lang="de-DE" sz="18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i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Ladeinfrastrukturprojekte</a:t>
                      </a:r>
                      <a:br>
                        <a:rPr lang="de-DE" sz="1200" b="0" i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i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umgesetzt</a:t>
                      </a:r>
                      <a:endParaRPr lang="de-DE" sz="1200">
                        <a:latin typeface="+mn-lt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31968"/>
                  </a:ext>
                </a:extLst>
              </a:tr>
              <a:tr h="10336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kern="1200">
                          <a:solidFill>
                            <a:schemeClr val="bg2"/>
                          </a:solidFill>
                          <a:latin typeface="Avenir Next LT Pro Bold" panose="020B0804020202020204" pitchFamily="34" charset="0"/>
                          <a:ea typeface="+mn-ea"/>
                          <a:cs typeface="+mn-cs"/>
                        </a:rPr>
                        <a:t>25+</a:t>
                      </a:r>
                      <a:br>
                        <a:rPr lang="de-DE" sz="1800" kern="12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Windparkprojekte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installiert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kern="1200">
                          <a:solidFill>
                            <a:schemeClr val="bg2"/>
                          </a:solidFill>
                          <a:latin typeface="Avenir Next LT Pro Bold" panose="020B0804020202020204" pitchFamily="34" charset="0"/>
                          <a:ea typeface="+mn-ea"/>
                          <a:cs typeface="+mn-cs"/>
                        </a:rPr>
                        <a:t>2</a:t>
                      </a:r>
                      <a:br>
                        <a:rPr lang="de-DE" sz="1800" kern="12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grüne Wasserstoff-Tankstellen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mit 5 Elektrolyseuren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24700"/>
                  </a:ext>
                </a:extLst>
              </a:tr>
              <a:tr h="12779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>
                          <a:solidFill>
                            <a:schemeClr val="bg2"/>
                          </a:solidFill>
                          <a:latin typeface="Avenir Next LT Pro Bold" panose="020B0804020202020204" pitchFamily="34" charset="0"/>
                        </a:rPr>
                        <a:t>130+</a:t>
                      </a:r>
                      <a:br>
                        <a:rPr lang="de-DE" sz="1800" kern="12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Solarprojekte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installiert</a:t>
                      </a:r>
                    </a:p>
                    <a:p>
                      <a:endParaRPr lang="de-DE" sz="1200" b="0" kern="120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663620"/>
                  </a:ext>
                </a:extLst>
              </a:tr>
            </a:tbl>
          </a:graphicData>
        </a:graphic>
      </p:graphicFrame>
      <p:pic>
        <p:nvPicPr>
          <p:cNvPr id="68" name="Grafik 67">
            <a:extLst>
              <a:ext uri="{FF2B5EF4-FFF2-40B4-BE49-F238E27FC236}">
                <a16:creationId xmlns:a16="http://schemas.microsoft.com/office/drawing/2014/main" id="{BA3BEC5C-F1F9-43C9-F106-142F6E1C1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248" y="4156721"/>
            <a:ext cx="685435" cy="485164"/>
          </a:xfrm>
          <a:prstGeom prst="rect">
            <a:avLst/>
          </a:prstGeom>
        </p:spPr>
      </p:pic>
      <p:pic>
        <p:nvPicPr>
          <p:cNvPr id="69" name="Grafik 68">
            <a:extLst>
              <a:ext uri="{FF2B5EF4-FFF2-40B4-BE49-F238E27FC236}">
                <a16:creationId xmlns:a16="http://schemas.microsoft.com/office/drawing/2014/main" id="{AD0EACBD-669C-D3DF-2B38-D8DD59F3E1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810" y="4148838"/>
            <a:ext cx="330332" cy="379671"/>
          </a:xfrm>
          <a:prstGeom prst="rect">
            <a:avLst/>
          </a:prstGeom>
        </p:spPr>
      </p:pic>
      <p:pic>
        <p:nvPicPr>
          <p:cNvPr id="70" name="Grafik 69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4020F503-974E-F745-BAB0-8FD67A5C5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041" y="1488836"/>
            <a:ext cx="323011" cy="468366"/>
          </a:xfrm>
          <a:prstGeom prst="rect">
            <a:avLst/>
          </a:prstGeom>
        </p:spPr>
      </p:pic>
      <p:pic>
        <p:nvPicPr>
          <p:cNvPr id="71" name="Grafik 70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EAFC36B3-2401-9D81-A261-BEA397CD82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339" y="2325496"/>
            <a:ext cx="565547" cy="361322"/>
          </a:xfrm>
          <a:prstGeom prst="rect">
            <a:avLst/>
          </a:prstGeom>
        </p:spPr>
      </p:pic>
      <p:pic>
        <p:nvPicPr>
          <p:cNvPr id="72" name="Grafik 71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126A3B79-3D84-1E48-7D2A-586E38EAB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540" y="1488417"/>
            <a:ext cx="291099" cy="485165"/>
          </a:xfrm>
          <a:prstGeom prst="rect">
            <a:avLst/>
          </a:prstGeom>
        </p:spPr>
      </p:pic>
      <p:pic>
        <p:nvPicPr>
          <p:cNvPr id="73" name="Grafik 72" descr="Ein Bild, das Text, dunkel, ClipArt enthält.&#10;&#10;Automatisch generierte Beschreibung">
            <a:extLst>
              <a:ext uri="{FF2B5EF4-FFF2-40B4-BE49-F238E27FC236}">
                <a16:creationId xmlns:a16="http://schemas.microsoft.com/office/drawing/2014/main" id="{1F0AFE79-15D9-65F7-C1F1-898E65814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268" y="5202570"/>
            <a:ext cx="579714" cy="348954"/>
          </a:xfrm>
          <a:prstGeom prst="rect">
            <a:avLst/>
          </a:prstGeom>
        </p:spPr>
      </p:pic>
      <p:pic>
        <p:nvPicPr>
          <p:cNvPr id="74" name="Grafik 73">
            <a:extLst>
              <a:ext uri="{FF2B5EF4-FFF2-40B4-BE49-F238E27FC236}">
                <a16:creationId xmlns:a16="http://schemas.microsoft.com/office/drawing/2014/main" id="{71AAC5AB-25E2-C23F-6D07-08801C6796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46" y="3255684"/>
            <a:ext cx="230664" cy="412961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2FD168A1-8E34-4444-84BB-E056F95CAA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459" y="2352059"/>
            <a:ext cx="660182" cy="356744"/>
          </a:xfrm>
          <a:prstGeom prst="rect">
            <a:avLst/>
          </a:prstGeom>
        </p:spPr>
      </p:pic>
      <p:pic>
        <p:nvPicPr>
          <p:cNvPr id="77" name="Grafik 76">
            <a:extLst>
              <a:ext uri="{FF2B5EF4-FFF2-40B4-BE49-F238E27FC236}">
                <a16:creationId xmlns:a16="http://schemas.microsoft.com/office/drawing/2014/main" id="{6CBF543C-369A-CDCF-701F-6FCBF81A64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575" y="4497573"/>
            <a:ext cx="646611" cy="412962"/>
          </a:xfrm>
          <a:prstGeom prst="rect">
            <a:avLst/>
          </a:prstGeom>
        </p:spPr>
      </p:pic>
      <p:pic>
        <p:nvPicPr>
          <p:cNvPr id="78" name="Grafik 7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9994C155-6F0C-FF8C-793E-A6DE3A4D0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68" y="3255684"/>
            <a:ext cx="291099" cy="485165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id="{54826F48-B8F3-9228-24F4-DE21BE06C4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258" y="3255684"/>
            <a:ext cx="230664" cy="412961"/>
          </a:xfrm>
          <a:prstGeom prst="rect">
            <a:avLst/>
          </a:prstGeom>
        </p:spPr>
      </p:pic>
      <p:pic>
        <p:nvPicPr>
          <p:cNvPr id="80" name="Grafik 79">
            <a:extLst>
              <a:ext uri="{FF2B5EF4-FFF2-40B4-BE49-F238E27FC236}">
                <a16:creationId xmlns:a16="http://schemas.microsoft.com/office/drawing/2014/main" id="{E0F86059-AB64-1343-90E7-21425EDF9A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489" y="3255683"/>
            <a:ext cx="230664" cy="412961"/>
          </a:xfrm>
          <a:prstGeom prst="rect">
            <a:avLst/>
          </a:prstGeom>
        </p:spPr>
      </p:pic>
      <p:cxnSp>
        <p:nvCxnSpPr>
          <p:cNvPr id="4" name="Gerade Verbindung 22">
            <a:extLst>
              <a:ext uri="{FF2B5EF4-FFF2-40B4-BE49-F238E27FC236}">
                <a16:creationId xmlns:a16="http://schemas.microsoft.com/office/drawing/2014/main" id="{4C141A4A-8587-3C6F-EEB8-4A500CF60131}"/>
              </a:ext>
            </a:extLst>
          </p:cNvPr>
          <p:cNvCxnSpPr>
            <a:cxnSpLocks/>
          </p:cNvCxnSpPr>
          <p:nvPr/>
        </p:nvCxnSpPr>
        <p:spPr>
          <a:xfrm flipV="1">
            <a:off x="2551267" y="3258903"/>
            <a:ext cx="155223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22">
            <a:extLst>
              <a:ext uri="{FF2B5EF4-FFF2-40B4-BE49-F238E27FC236}">
                <a16:creationId xmlns:a16="http://schemas.microsoft.com/office/drawing/2014/main" id="{5E4ACB19-519A-E149-DA42-E977198DD5DD}"/>
              </a:ext>
            </a:extLst>
          </p:cNvPr>
          <p:cNvSpPr/>
          <p:nvPr/>
        </p:nvSpPr>
        <p:spPr>
          <a:xfrm>
            <a:off x="2503670" y="3202301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12376D3-72D9-3A78-DB36-3A88A74F3773}"/>
              </a:ext>
            </a:extLst>
          </p:cNvPr>
          <p:cNvSpPr/>
          <p:nvPr/>
        </p:nvSpPr>
        <p:spPr>
          <a:xfrm>
            <a:off x="4103506" y="3100512"/>
            <a:ext cx="185245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Radegast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5" name="Oval 6">
            <a:extLst>
              <a:ext uri="{FF2B5EF4-FFF2-40B4-BE49-F238E27FC236}">
                <a16:creationId xmlns:a16="http://schemas.microsoft.com/office/drawing/2014/main" id="{9C3922A6-425D-1035-1824-8A8BF2CE479A}"/>
              </a:ext>
            </a:extLst>
          </p:cNvPr>
          <p:cNvSpPr/>
          <p:nvPr/>
        </p:nvSpPr>
        <p:spPr>
          <a:xfrm>
            <a:off x="2196511" y="2020563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409EA0F-30D2-642B-786D-26445CE3AF9B}"/>
              </a:ext>
            </a:extLst>
          </p:cNvPr>
          <p:cNvSpPr/>
          <p:nvPr/>
        </p:nvSpPr>
        <p:spPr>
          <a:xfrm>
            <a:off x="4031427" y="2149447"/>
            <a:ext cx="1852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Lübeck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38" name="Gerade Verbindung 22">
            <a:extLst>
              <a:ext uri="{FF2B5EF4-FFF2-40B4-BE49-F238E27FC236}">
                <a16:creationId xmlns:a16="http://schemas.microsoft.com/office/drawing/2014/main" id="{2D2A6C49-1494-8854-247D-FBD1FFD48FEC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2590031" y="2303336"/>
            <a:ext cx="144139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22">
            <a:extLst>
              <a:ext uri="{FF2B5EF4-FFF2-40B4-BE49-F238E27FC236}">
                <a16:creationId xmlns:a16="http://schemas.microsoft.com/office/drawing/2014/main" id="{D408CBEA-4FE5-58B7-07E5-8E91C599F4F8}"/>
              </a:ext>
            </a:extLst>
          </p:cNvPr>
          <p:cNvCxnSpPr>
            <a:cxnSpLocks/>
          </p:cNvCxnSpPr>
          <p:nvPr/>
        </p:nvCxnSpPr>
        <p:spPr>
          <a:xfrm>
            <a:off x="2290922" y="2113167"/>
            <a:ext cx="297333" cy="19016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22">
            <a:extLst>
              <a:ext uri="{FF2B5EF4-FFF2-40B4-BE49-F238E27FC236}">
                <a16:creationId xmlns:a16="http://schemas.microsoft.com/office/drawing/2014/main" id="{08EEDDFA-2DE5-0FD1-44C8-C0E3FAE42C4C}"/>
              </a:ext>
            </a:extLst>
          </p:cNvPr>
          <p:cNvCxnSpPr>
            <a:cxnSpLocks/>
          </p:cNvCxnSpPr>
          <p:nvPr/>
        </p:nvCxnSpPr>
        <p:spPr>
          <a:xfrm>
            <a:off x="2355347" y="2505628"/>
            <a:ext cx="1264153" cy="1290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22">
            <a:extLst>
              <a:ext uri="{FF2B5EF4-FFF2-40B4-BE49-F238E27FC236}">
                <a16:creationId xmlns:a16="http://schemas.microsoft.com/office/drawing/2014/main" id="{DA7982A7-B299-A394-D696-F15A8E7DAC76}"/>
              </a:ext>
            </a:extLst>
          </p:cNvPr>
          <p:cNvCxnSpPr>
            <a:cxnSpLocks/>
          </p:cNvCxnSpPr>
          <p:nvPr/>
        </p:nvCxnSpPr>
        <p:spPr>
          <a:xfrm>
            <a:off x="2001069" y="2238005"/>
            <a:ext cx="364306" cy="268993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id="{63C69FCB-128C-221B-7448-E1FF45A52BC7}"/>
              </a:ext>
            </a:extLst>
          </p:cNvPr>
          <p:cNvSpPr/>
          <p:nvPr/>
        </p:nvSpPr>
        <p:spPr>
          <a:xfrm>
            <a:off x="4393386" y="1893842"/>
            <a:ext cx="1852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strike="noStrike" kern="1200" cap="none" spc="0" normalizeH="0" baseline="0" noProof="0" err="1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Pohnstorf</a:t>
            </a:r>
            <a:endParaRPr kumimoji="0" lang="de-DE" sz="1400" b="0" i="0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50" name="Gerade Verbindung 22">
            <a:extLst>
              <a:ext uri="{FF2B5EF4-FFF2-40B4-BE49-F238E27FC236}">
                <a16:creationId xmlns:a16="http://schemas.microsoft.com/office/drawing/2014/main" id="{3A2935DC-7DBD-5F1A-D781-137DFED94A3E}"/>
              </a:ext>
            </a:extLst>
          </p:cNvPr>
          <p:cNvCxnSpPr>
            <a:cxnSpLocks/>
            <a:stCxn id="51" idx="6"/>
            <a:endCxn id="49" idx="1"/>
          </p:cNvCxnSpPr>
          <p:nvPr/>
        </p:nvCxnSpPr>
        <p:spPr>
          <a:xfrm>
            <a:off x="2523806" y="2040782"/>
            <a:ext cx="1869580" cy="694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22">
            <a:extLst>
              <a:ext uri="{FF2B5EF4-FFF2-40B4-BE49-F238E27FC236}">
                <a16:creationId xmlns:a16="http://schemas.microsoft.com/office/drawing/2014/main" id="{DEA0B776-6E05-3441-CBB1-07E60D0CE443}"/>
              </a:ext>
            </a:extLst>
          </p:cNvPr>
          <p:cNvSpPr/>
          <p:nvPr/>
        </p:nvSpPr>
        <p:spPr>
          <a:xfrm>
            <a:off x="2404112" y="1982332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1" name="Oval 22">
            <a:extLst>
              <a:ext uri="{FF2B5EF4-FFF2-40B4-BE49-F238E27FC236}">
                <a16:creationId xmlns:a16="http://schemas.microsoft.com/office/drawing/2014/main" id="{1BD55F10-12BA-D940-5756-968B38405A7C}"/>
              </a:ext>
            </a:extLst>
          </p:cNvPr>
          <p:cNvSpPr/>
          <p:nvPr/>
        </p:nvSpPr>
        <p:spPr>
          <a:xfrm>
            <a:off x="2391745" y="3368200"/>
            <a:ext cx="119694" cy="116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6CF18A2E-F883-A08E-1F11-40B98860E646}"/>
              </a:ext>
            </a:extLst>
          </p:cNvPr>
          <p:cNvSpPr/>
          <p:nvPr/>
        </p:nvSpPr>
        <p:spPr>
          <a:xfrm>
            <a:off x="4456110" y="3450108"/>
            <a:ext cx="118571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E52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Halle (Saale)</a:t>
            </a: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srgbClr val="FFE52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83" name="Gerade Verbindung 22">
            <a:extLst>
              <a:ext uri="{FF2B5EF4-FFF2-40B4-BE49-F238E27FC236}">
                <a16:creationId xmlns:a16="http://schemas.microsoft.com/office/drawing/2014/main" id="{E779E782-54B0-04A7-282F-6DADF48F62DD}"/>
              </a:ext>
            </a:extLst>
          </p:cNvPr>
          <p:cNvCxnSpPr>
            <a:cxnSpLocks/>
          </p:cNvCxnSpPr>
          <p:nvPr/>
        </p:nvCxnSpPr>
        <p:spPr>
          <a:xfrm flipV="1">
            <a:off x="2703829" y="3607172"/>
            <a:ext cx="175228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22">
            <a:extLst>
              <a:ext uri="{FF2B5EF4-FFF2-40B4-BE49-F238E27FC236}">
                <a16:creationId xmlns:a16="http://schemas.microsoft.com/office/drawing/2014/main" id="{0C6411A9-E531-5463-DF8D-1713FC657E7D}"/>
              </a:ext>
            </a:extLst>
          </p:cNvPr>
          <p:cNvCxnSpPr>
            <a:cxnSpLocks/>
          </p:cNvCxnSpPr>
          <p:nvPr/>
        </p:nvCxnSpPr>
        <p:spPr>
          <a:xfrm>
            <a:off x="2489958" y="3457196"/>
            <a:ext cx="217046" cy="15549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D18141B1-FDCC-F8F8-B343-F6F566355075}"/>
              </a:ext>
            </a:extLst>
          </p:cNvPr>
          <p:cNvSpPr/>
          <p:nvPr/>
        </p:nvSpPr>
        <p:spPr>
          <a:xfrm>
            <a:off x="673200" y="5576400"/>
            <a:ext cx="3104039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b="1">
                <a:solidFill>
                  <a:schemeClr val="accent1"/>
                </a:solidFill>
                <a:latin typeface="+mj-lt"/>
              </a:rPr>
              <a:t>WEITERE STANDORTE:</a:t>
            </a:r>
            <a:br>
              <a:rPr lang="de-DE" sz="1400">
                <a:solidFill>
                  <a:schemeClr val="accent1"/>
                </a:solidFill>
                <a:latin typeface="+mj-lt"/>
              </a:rPr>
            </a:br>
            <a:r>
              <a:rPr lang="de-DE" sz="1400">
                <a:solidFill>
                  <a:schemeClr val="accent1"/>
                </a:solidFill>
                <a:latin typeface="+mj-lt"/>
              </a:rPr>
              <a:t>Frankreich, Österreich, Irland, </a:t>
            </a:r>
            <a:br>
              <a:rPr lang="de-DE" sz="1400">
                <a:solidFill>
                  <a:schemeClr val="accent1"/>
                </a:solidFill>
                <a:latin typeface="+mj-lt"/>
              </a:rPr>
            </a:br>
            <a:r>
              <a:rPr lang="de-DE" sz="1400">
                <a:solidFill>
                  <a:schemeClr val="accent1"/>
                </a:solidFill>
                <a:latin typeface="+mj-lt"/>
              </a:rPr>
              <a:t>Italien, Kanada und USA</a:t>
            </a:r>
          </a:p>
        </p:txBody>
      </p:sp>
    </p:spTree>
    <p:extLst>
      <p:ext uri="{BB962C8B-B14F-4D97-AF65-F5344CB8AC3E}">
        <p14:creationId xmlns:p14="http://schemas.microsoft.com/office/powerpoint/2010/main" val="42346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Karte, Screenshot, Diagramm, Plan enthält.&#10;&#10;Automatisch generierte Beschreibung">
            <a:extLst>
              <a:ext uri="{FF2B5EF4-FFF2-40B4-BE49-F238E27FC236}">
                <a16:creationId xmlns:a16="http://schemas.microsoft.com/office/drawing/2014/main" id="{CFC3BE77-831F-22AE-215F-611021D0D7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412" y="9156"/>
            <a:ext cx="10997446" cy="61728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2B57B9-DF52-4E22-ABBF-809172056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10801350" cy="1296000"/>
          </a:xfrm>
        </p:spPr>
        <p:txBody>
          <a:bodyPr/>
          <a:lstStyle/>
          <a:p>
            <a:r>
              <a:rPr lang="de-DE"/>
              <a:t>GP JOULE entwickelt, baut und betreibt Energielösungen</a:t>
            </a:r>
            <a:br>
              <a:rPr lang="de-DE"/>
            </a:br>
            <a:r>
              <a:rPr lang="de-DE"/>
              <a:t>in allen Bereichen der Wertschöpfungskette.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35E551F-8E45-1B3A-6E0E-DD0414809E08}"/>
              </a:ext>
            </a:extLst>
          </p:cNvPr>
          <p:cNvCxnSpPr>
            <a:cxnSpLocks/>
          </p:cNvCxnSpPr>
          <p:nvPr/>
        </p:nvCxnSpPr>
        <p:spPr>
          <a:xfrm>
            <a:off x="695325" y="1481735"/>
            <a:ext cx="41559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388DBC55-3F0C-45A5-55E6-AC32BDF0562C}"/>
              </a:ext>
            </a:extLst>
          </p:cNvPr>
          <p:cNvSpPr txBox="1"/>
          <p:nvPr/>
        </p:nvSpPr>
        <p:spPr>
          <a:xfrm>
            <a:off x="421105" y="267101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13B579F-B213-AFBD-F536-8B614FFFF8A9}"/>
              </a:ext>
            </a:extLst>
          </p:cNvPr>
          <p:cNvSpPr txBox="1"/>
          <p:nvPr/>
        </p:nvSpPr>
        <p:spPr>
          <a:xfrm>
            <a:off x="1358541" y="4364786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n-ea"/>
                <a:cs typeface="+mn-cs"/>
              </a:rPr>
              <a:t>CONSULTING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A10E98A-08FF-2C1A-5AFB-89BAD9AF1656}"/>
              </a:ext>
            </a:extLst>
          </p:cNvPr>
          <p:cNvSpPr txBox="1"/>
          <p:nvPr/>
        </p:nvSpPr>
        <p:spPr>
          <a:xfrm>
            <a:off x="1358541" y="4677441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PROJEKTIERUNG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6A33FBF-FCA7-DE54-7872-456C2D913FF9}"/>
              </a:ext>
            </a:extLst>
          </p:cNvPr>
          <p:cNvSpPr txBox="1"/>
          <p:nvPr/>
        </p:nvSpPr>
        <p:spPr>
          <a:xfrm>
            <a:off x="1358541" y="4990096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FINANZIERUNG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107C87E-54FC-0111-3031-71077BF39559}"/>
              </a:ext>
            </a:extLst>
          </p:cNvPr>
          <p:cNvSpPr txBox="1"/>
          <p:nvPr/>
        </p:nvSpPr>
        <p:spPr>
          <a:xfrm>
            <a:off x="1358541" y="5302751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ANLAGENBAU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FB5972B-CE1D-DF20-E4F6-9B2236F71B86}"/>
              </a:ext>
            </a:extLst>
          </p:cNvPr>
          <p:cNvSpPr txBox="1"/>
          <p:nvPr/>
        </p:nvSpPr>
        <p:spPr>
          <a:xfrm>
            <a:off x="1358541" y="5615406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BETRIEBSFÜHRUNG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94257F7-C5A4-B7DF-B007-E431CA00B53F}"/>
              </a:ext>
            </a:extLst>
          </p:cNvPr>
          <p:cNvSpPr txBox="1"/>
          <p:nvPr/>
        </p:nvSpPr>
        <p:spPr>
          <a:xfrm>
            <a:off x="1358541" y="5928061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ENERGIEMANAGEMENT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B728F9D-956D-65AC-9375-4E79BF707178}"/>
              </a:ext>
            </a:extLst>
          </p:cNvPr>
          <p:cNvSpPr txBox="1"/>
          <p:nvPr/>
        </p:nvSpPr>
        <p:spPr>
          <a:xfrm>
            <a:off x="1358541" y="6240715"/>
            <a:ext cx="9457983" cy="2539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rgbClr val="FBF2A3"/>
              </a:gs>
              <a:gs pos="99000">
                <a:srgbClr val="FBE725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100" b="1" spc="3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Bold" panose="020B0804020202020204" pitchFamily="34" charset="0"/>
                <a:ea typeface="+mj-ea"/>
                <a:cs typeface="+mj-cs"/>
              </a:rPr>
              <a:t>ENERGIEVERTRIEB</a:t>
            </a:r>
          </a:p>
        </p:txBody>
      </p:sp>
    </p:spTree>
    <p:extLst>
      <p:ext uri="{BB962C8B-B14F-4D97-AF65-F5344CB8AC3E}">
        <p14:creationId xmlns:p14="http://schemas.microsoft.com/office/powerpoint/2010/main" val="107479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910E9-F17C-DCE6-F8E3-86C51156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 descr="Ein Bild, das Text, Visitenkarte, Schrift, Logo enthält.&#10;&#10;Automatisch generierte Beschreibung">
            <a:extLst>
              <a:ext uri="{FF2B5EF4-FFF2-40B4-BE49-F238E27FC236}">
                <a16:creationId xmlns:a16="http://schemas.microsoft.com/office/drawing/2014/main" id="{88C884FA-AB1A-A55B-876A-3B5F73F126E4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" t="15243" r="499" b="15243"/>
          <a:stretch/>
        </p:blipFill>
        <p:spPr>
          <a:xfrm>
            <a:off x="0" y="1"/>
            <a:ext cx="12132000" cy="6853841"/>
          </a:xfrm>
        </p:spPr>
      </p:pic>
    </p:spTree>
    <p:extLst>
      <p:ext uri="{BB962C8B-B14F-4D97-AF65-F5344CB8AC3E}">
        <p14:creationId xmlns:p14="http://schemas.microsoft.com/office/powerpoint/2010/main" val="155513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75C32-EAF3-817A-65BE-6BB2BC55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draußen, Himmel, Gras, Platane Flugzeug Hobel enthält.&#10;&#10;Automatisch generierte Beschreibung">
            <a:extLst>
              <a:ext uri="{FF2B5EF4-FFF2-40B4-BE49-F238E27FC236}">
                <a16:creationId xmlns:a16="http://schemas.microsoft.com/office/drawing/2014/main" id="{85E69D32-8C4C-E8B7-5ABA-CAEEEFF95A0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r="20400"/>
          <a:stretch/>
        </p:blipFill>
        <p:spPr/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5B5C1DBC-FCDA-E7C2-171E-E1D5C46AD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Status Quo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6C16F8-870F-8954-4314-3812E52396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4208" y="1726585"/>
            <a:ext cx="3991830" cy="3781425"/>
          </a:xfrm>
        </p:spPr>
        <p:txBody>
          <a:bodyPr/>
          <a:lstStyle/>
          <a:p>
            <a:r>
              <a:rPr lang="de-DE" dirty="0"/>
              <a:t>Es wird (wieder) projektiert und genehmigt!</a:t>
            </a:r>
          </a:p>
          <a:p>
            <a:endParaRPr lang="de-DE" dirty="0"/>
          </a:p>
          <a:p>
            <a:r>
              <a:rPr lang="de-DE" dirty="0"/>
              <a:t>Projektgrößen (PV) steigen und Generatoren werden größer (Wind, &gt;7MW Standard)</a:t>
            </a:r>
          </a:p>
          <a:p>
            <a:endParaRPr lang="de-DE" dirty="0"/>
          </a:p>
          <a:p>
            <a:r>
              <a:rPr lang="de-DE" dirty="0"/>
              <a:t>Anschlüsse im 110 kV-Netz werden immer mehr zur Regel</a:t>
            </a:r>
          </a:p>
          <a:p>
            <a:endParaRPr lang="de-DE" dirty="0"/>
          </a:p>
          <a:p>
            <a:r>
              <a:rPr lang="de-DE" dirty="0"/>
              <a:t>Kosten für Umspannwerke stark gestiegen, NVP großer Hebel für Wirtschaftlichkeit eines Projektes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C54F9858-56EE-674A-0EE8-2ECC1ECDF6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CFA6FB8-A1DB-8D2C-A3F8-3790E5ACBE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14">
            <a:extLst>
              <a:ext uri="{FF2B5EF4-FFF2-40B4-BE49-F238E27FC236}">
                <a16:creationId xmlns:a16="http://schemas.microsoft.com/office/drawing/2014/main" id="{B08DD1AE-A7E8-289E-E3B0-7E414C1D9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57" y="2880876"/>
            <a:ext cx="641735" cy="697924"/>
          </a:xfrm>
          <a:prstGeom prst="rect">
            <a:avLst/>
          </a:prstGeom>
        </p:spPr>
      </p:pic>
      <p:pic>
        <p:nvPicPr>
          <p:cNvPr id="6" name="Grafik 14">
            <a:extLst>
              <a:ext uri="{FF2B5EF4-FFF2-40B4-BE49-F238E27FC236}">
                <a16:creationId xmlns:a16="http://schemas.microsoft.com/office/drawing/2014/main" id="{5BB8BF4C-E2B4-41E5-9263-B50CF4995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63" y="1465082"/>
            <a:ext cx="1248925" cy="886810"/>
          </a:xfrm>
          <a:prstGeom prst="rect">
            <a:avLst/>
          </a:prstGeom>
        </p:spPr>
      </p:pic>
      <p:pic>
        <p:nvPicPr>
          <p:cNvPr id="7" name="Grafik 64">
            <a:extLst>
              <a:ext uri="{FF2B5EF4-FFF2-40B4-BE49-F238E27FC236}">
                <a16:creationId xmlns:a16="http://schemas.microsoft.com/office/drawing/2014/main" id="{55892EEC-5230-AC3A-4B0D-BF7177DF2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89" y="4032919"/>
            <a:ext cx="544658" cy="774700"/>
          </a:xfrm>
          <a:prstGeom prst="rect">
            <a:avLst/>
          </a:prstGeom>
        </p:spPr>
      </p:pic>
      <p:pic>
        <p:nvPicPr>
          <p:cNvPr id="5" name="Grafik 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C7CB9456-02A8-1F5D-0106-C586A56EF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366" y="5392918"/>
            <a:ext cx="696488" cy="51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19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04A74-0E00-3151-25B0-679A7585C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53B736D3-466C-EB50-9B37-4EA23F011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 für NVP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AC8414E-AE09-A22A-4CF1-2C57AEA9C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6485" y="1633501"/>
            <a:ext cx="4211499" cy="3781425"/>
          </a:xfrm>
        </p:spPr>
        <p:txBody>
          <a:bodyPr/>
          <a:lstStyle/>
          <a:p>
            <a:r>
              <a:rPr lang="de-DE" dirty="0"/>
              <a:t>Deutschlandweit unterschiedliche Anforderungen der Netzbetreiber für die Reservierung von </a:t>
            </a:r>
            <a:r>
              <a:rPr lang="de-DE" dirty="0" err="1"/>
              <a:t>Netzeinspeisepunkten</a:t>
            </a:r>
            <a:r>
              <a:rPr lang="de-DE" dirty="0"/>
              <a:t> / tagesaktuelle Auskünfte</a:t>
            </a:r>
          </a:p>
          <a:p>
            <a:endParaRPr lang="de-DE" dirty="0"/>
          </a:p>
          <a:p>
            <a:r>
              <a:rPr lang="de-DE" dirty="0"/>
              <a:t>Berechnungen der Netzbetreiber dauern häufig lange und sind nicht interaktiv (teils &gt; 7-8 Monate)</a:t>
            </a:r>
          </a:p>
          <a:p>
            <a:endParaRPr lang="de-DE" dirty="0"/>
          </a:p>
          <a:p>
            <a:r>
              <a:rPr lang="de-DE" dirty="0"/>
              <a:t>Lange Lieferzeiten der Trafos</a:t>
            </a:r>
            <a:br>
              <a:rPr lang="de-DE" dirty="0"/>
            </a:br>
            <a:r>
              <a:rPr lang="de-DE" dirty="0"/>
              <a:t>(bis zu 3 Jahre)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F1AFC1D-E922-A800-FD96-B99EEB88A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4" name="Grafik 20">
            <a:extLst>
              <a:ext uri="{FF2B5EF4-FFF2-40B4-BE49-F238E27FC236}">
                <a16:creationId xmlns:a16="http://schemas.microsoft.com/office/drawing/2014/main" id="{53487BA3-1D96-2FB1-4560-A1F72F00A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5" y="1773068"/>
            <a:ext cx="793175" cy="731208"/>
          </a:xfrm>
          <a:prstGeom prst="rect">
            <a:avLst/>
          </a:prstGeom>
        </p:spPr>
      </p:pic>
      <p:pic>
        <p:nvPicPr>
          <p:cNvPr id="16" name="Grafik 20">
            <a:extLst>
              <a:ext uri="{FF2B5EF4-FFF2-40B4-BE49-F238E27FC236}">
                <a16:creationId xmlns:a16="http://schemas.microsoft.com/office/drawing/2014/main" id="{D6ECAA34-87E4-47E5-21AB-BC3B9F39E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5" y="3645984"/>
            <a:ext cx="793175" cy="731208"/>
          </a:xfrm>
          <a:prstGeom prst="rect">
            <a:avLst/>
          </a:prstGeom>
        </p:spPr>
      </p:pic>
      <p:pic>
        <p:nvPicPr>
          <p:cNvPr id="17" name="Grafik 20">
            <a:extLst>
              <a:ext uri="{FF2B5EF4-FFF2-40B4-BE49-F238E27FC236}">
                <a16:creationId xmlns:a16="http://schemas.microsoft.com/office/drawing/2014/main" id="{20AC8106-231F-0372-9523-5B8678BE4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4" y="5022011"/>
            <a:ext cx="793175" cy="731208"/>
          </a:xfrm>
          <a:prstGeom prst="rect">
            <a:avLst/>
          </a:prstGeom>
        </p:spPr>
      </p:pic>
      <p:pic>
        <p:nvPicPr>
          <p:cNvPr id="22" name="Bildplatzhalter 21" descr="Ein Bild, das draußen, Himmel, Gelände, Solarenergie enthält.&#10;&#10;Automatisch generierte Beschreibung">
            <a:extLst>
              <a:ext uri="{FF2B5EF4-FFF2-40B4-BE49-F238E27FC236}">
                <a16:creationId xmlns:a16="http://schemas.microsoft.com/office/drawing/2014/main" id="{15E55048-AFE8-7545-CB3D-F7434E6A03F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 r="150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161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6889A-0823-58C1-2125-4355AA1F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FD186F35-08CD-1665-B9B8-000E073C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 für NVP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4560124-CFC4-9AA7-47CA-BB9FD85B0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6485" y="1633501"/>
            <a:ext cx="4211499" cy="3781425"/>
          </a:xfrm>
        </p:spPr>
        <p:txBody>
          <a:bodyPr/>
          <a:lstStyle/>
          <a:p>
            <a:r>
              <a:rPr lang="de-DE" dirty="0"/>
              <a:t>Projektierung insbesondere bei PV teilweise ins „Blaue“ hinein. Projekte mit Satzungsbeschlüssen erhalten keinen NVP.</a:t>
            </a:r>
          </a:p>
          <a:p>
            <a:endParaRPr lang="de-DE" dirty="0"/>
          </a:p>
          <a:p>
            <a:r>
              <a:rPr lang="de-DE" dirty="0"/>
              <a:t>Investitionsentscheidungen für NVP nicht passend zum Projektfortschritt</a:t>
            </a:r>
          </a:p>
          <a:p>
            <a:endParaRPr lang="de-DE" dirty="0"/>
          </a:p>
          <a:p>
            <a:r>
              <a:rPr lang="de-DE" dirty="0"/>
              <a:t>Kommunen erwarten zur Steigerung der Akzeptanz frühzeitige Aussagen zum NVP „Henne-Ei-Problem“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92699A62-5EA6-0E3E-7D8C-327FDE12A4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4" name="Grafik 20">
            <a:extLst>
              <a:ext uri="{FF2B5EF4-FFF2-40B4-BE49-F238E27FC236}">
                <a16:creationId xmlns:a16="http://schemas.microsoft.com/office/drawing/2014/main" id="{CE688F39-DECA-34E4-AC2E-1B01DDF9F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5" y="1773068"/>
            <a:ext cx="793175" cy="731208"/>
          </a:xfrm>
          <a:prstGeom prst="rect">
            <a:avLst/>
          </a:prstGeom>
        </p:spPr>
      </p:pic>
      <p:pic>
        <p:nvPicPr>
          <p:cNvPr id="16" name="Grafik 20">
            <a:extLst>
              <a:ext uri="{FF2B5EF4-FFF2-40B4-BE49-F238E27FC236}">
                <a16:creationId xmlns:a16="http://schemas.microsoft.com/office/drawing/2014/main" id="{D29F1D72-9E08-4546-267E-8E78D74C3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4" y="3279054"/>
            <a:ext cx="793175" cy="731208"/>
          </a:xfrm>
          <a:prstGeom prst="rect">
            <a:avLst/>
          </a:prstGeom>
        </p:spPr>
      </p:pic>
      <p:pic>
        <p:nvPicPr>
          <p:cNvPr id="2" name="Grafik 20">
            <a:extLst>
              <a:ext uri="{FF2B5EF4-FFF2-40B4-BE49-F238E27FC236}">
                <a16:creationId xmlns:a16="http://schemas.microsoft.com/office/drawing/2014/main" id="{46F92557-88A6-7B46-9A1D-89724824C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744" y="4609024"/>
            <a:ext cx="793175" cy="731208"/>
          </a:xfrm>
          <a:prstGeom prst="rect">
            <a:avLst/>
          </a:prstGeom>
        </p:spPr>
      </p:pic>
      <p:pic>
        <p:nvPicPr>
          <p:cNvPr id="6" name="Bildplatzhalter 5" descr="Ein Bild, das draußen, Landwirtschaft, Zaun, Pflanze enthält.&#10;&#10;Automatisch generierte Beschreibung">
            <a:extLst>
              <a:ext uri="{FF2B5EF4-FFF2-40B4-BE49-F238E27FC236}">
                <a16:creationId xmlns:a16="http://schemas.microsoft.com/office/drawing/2014/main" id="{4ED0773C-1E06-33EE-5EDA-AC12B345460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2" r="189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1149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6B478-998E-641D-3985-EAFE85DF0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19DF3158-4227-C75A-3151-5831E1648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11284472" cy="1296000"/>
          </a:xfrm>
        </p:spPr>
        <p:txBody>
          <a:bodyPr/>
          <a:lstStyle/>
          <a:p>
            <a:r>
              <a:rPr lang="de-DE" dirty="0"/>
              <a:t>Lösungsidee:  Gemeinsame Nutzung von Netzverknüpfungspunkten  für Wind + PV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DFBDD62-F156-446D-0AD7-82F3AE795F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544619"/>
            <a:ext cx="415593" cy="5516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2682FDDC-1223-0542-DF41-CC6F1722B55C}"/>
              </a:ext>
            </a:extLst>
          </p:cNvPr>
          <p:cNvSpPr txBox="1">
            <a:spLocks/>
          </p:cNvSpPr>
          <p:nvPr/>
        </p:nvSpPr>
        <p:spPr>
          <a:xfrm>
            <a:off x="3842794" y="1883373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bg1"/>
                </a:solidFill>
              </a:rPr>
              <a:t>Studie zur gemeinsamen Nutzung von Netzverknüpfungspunkten des Bundesverbandes Erneuerbare Energie e.V. gemeinsam mit dem Fraunhofer Institut für Energiewirtschaft und Energiesystemtechnik (IEE) (aus April 2024)</a:t>
            </a:r>
          </a:p>
          <a:p>
            <a:endParaRPr lang="de-D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78598E4-D2AB-E441-F4CA-B3A43415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12" y="2239978"/>
            <a:ext cx="2214327" cy="15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50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68A4-F912-8B71-AEA2-AAFC27288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A4DD2FE9-4C83-C4F0-D50D-19BCBFEB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11284472" cy="1296000"/>
          </a:xfrm>
        </p:spPr>
        <p:txBody>
          <a:bodyPr/>
          <a:lstStyle/>
          <a:p>
            <a:r>
              <a:rPr lang="de-DE" dirty="0"/>
              <a:t>Lösungsidee:  Gemeinsame Nutzung von Netzverknüpfungspunkten  für Wind + PV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67BD689-75F0-00D1-0D74-CDB4271439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544619"/>
            <a:ext cx="415593" cy="5516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045B7AC8-B7CE-28E0-2AB9-B9474C29C8F4}"/>
              </a:ext>
            </a:extLst>
          </p:cNvPr>
          <p:cNvSpPr txBox="1">
            <a:spLocks/>
          </p:cNvSpPr>
          <p:nvPr/>
        </p:nvSpPr>
        <p:spPr>
          <a:xfrm>
            <a:off x="3842794" y="1883373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BEC443-4473-1E61-D962-E51875CF7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377" y="1544619"/>
            <a:ext cx="8426368" cy="441381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FD0ADA-FB74-7326-A650-47C761AAA474}"/>
              </a:ext>
            </a:extLst>
          </p:cNvPr>
          <p:cNvSpPr txBox="1"/>
          <p:nvPr/>
        </p:nvSpPr>
        <p:spPr>
          <a:xfrm>
            <a:off x="3842794" y="6046398"/>
            <a:ext cx="6707952" cy="6206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de-DE" sz="1600" i="1" dirty="0">
                <a:solidFill>
                  <a:schemeClr val="bg1"/>
                </a:solidFill>
              </a:rPr>
              <a:t>Quelle: BEE e.V. 2024,</a:t>
            </a:r>
            <a:br>
              <a:rPr lang="de-DE" sz="1600" i="1" dirty="0">
                <a:solidFill>
                  <a:schemeClr val="bg1"/>
                </a:solidFill>
              </a:rPr>
            </a:br>
            <a:r>
              <a:rPr lang="de-DE" sz="1600" i="1" dirty="0">
                <a:solidFill>
                  <a:schemeClr val="bg1"/>
                </a:solidFill>
              </a:rPr>
              <a:t>Studie zur gemeinsamen Nutzung von Netzverknüpfungspunkten</a:t>
            </a:r>
          </a:p>
        </p:txBody>
      </p:sp>
    </p:spTree>
    <p:extLst>
      <p:ext uri="{BB962C8B-B14F-4D97-AF65-F5344CB8AC3E}">
        <p14:creationId xmlns:p14="http://schemas.microsoft.com/office/powerpoint/2010/main" val="321120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2C10E-5613-6F64-30FB-F31824D6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666E8ED-19A2-058B-44B4-E02B0AA4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11284472" cy="1296000"/>
          </a:xfrm>
        </p:spPr>
        <p:txBody>
          <a:bodyPr/>
          <a:lstStyle/>
          <a:p>
            <a:r>
              <a:rPr lang="de-DE" dirty="0"/>
              <a:t>Lösungsidee:  Gemeinsame Nutzung von Netzverknüpfungspunkten  für Wind + PV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BB240AC-107A-EB4F-FD0A-2779C0BD68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544619"/>
            <a:ext cx="415593" cy="5516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09D1CD83-C5A3-27A8-B50A-A2AC9F2659DA}"/>
              </a:ext>
            </a:extLst>
          </p:cNvPr>
          <p:cNvSpPr txBox="1">
            <a:spLocks/>
          </p:cNvSpPr>
          <p:nvPr/>
        </p:nvSpPr>
        <p:spPr>
          <a:xfrm>
            <a:off x="3766594" y="1883373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D84A4F80-F99C-4D16-B24E-7741F7B0A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12" y="2239978"/>
            <a:ext cx="2214327" cy="1560356"/>
          </a:xfrm>
          <a:prstGeom prst="rect">
            <a:avLst/>
          </a:prstGeom>
        </p:spPr>
      </p:pic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7DF77E0E-6E96-1A19-F086-F00DAC80438C}"/>
              </a:ext>
            </a:extLst>
          </p:cNvPr>
          <p:cNvSpPr txBox="1">
            <a:spLocks/>
          </p:cNvSpPr>
          <p:nvPr/>
        </p:nvSpPr>
        <p:spPr>
          <a:xfrm>
            <a:off x="3995194" y="1572201"/>
            <a:ext cx="7984603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Bei mittlerer Überbauung (150 % der Anschlussleistung am NVP) kommt es kaum zu EE-Überschüssen.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Bei starker Überbauung (250 % der Anschlussleistung am NVP) steigen die EE-Überschüsse an. Bessere Netznutzung von bisher 13 % (PV) bzw. 33 % (Wind-Zubau) auf bis zu 53 % (</a:t>
            </a:r>
            <a:r>
              <a:rPr lang="de-DE" sz="2400" dirty="0" err="1">
                <a:solidFill>
                  <a:schemeClr val="bg1"/>
                </a:solidFill>
              </a:rPr>
              <a:t>Wind+PV</a:t>
            </a:r>
            <a:r>
              <a:rPr lang="de-DE" sz="2400" dirty="0">
                <a:solidFill>
                  <a:schemeClr val="bg1"/>
                </a:solidFill>
              </a:rPr>
              <a:t>) im Mittel über Deutschland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Wind und PV ergänzen sich sehr gut.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EB756FFE-05DC-DF91-3CF0-3D46870C903E}"/>
              </a:ext>
            </a:extLst>
          </p:cNvPr>
          <p:cNvSpPr txBox="1">
            <a:spLocks/>
          </p:cNvSpPr>
          <p:nvPr/>
        </p:nvSpPr>
        <p:spPr>
          <a:xfrm>
            <a:off x="790573" y="4156939"/>
            <a:ext cx="2661094" cy="683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b="1" dirty="0">
                <a:solidFill>
                  <a:schemeClr val="bg1"/>
                </a:solidFill>
              </a:rPr>
              <a:t>Kernergebnisse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192671A-B791-3530-6ABA-D7E52B85EC58}"/>
              </a:ext>
            </a:extLst>
          </p:cNvPr>
          <p:cNvSpPr txBox="1"/>
          <p:nvPr/>
        </p:nvSpPr>
        <p:spPr>
          <a:xfrm>
            <a:off x="765256" y="4873571"/>
            <a:ext cx="31600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i="1" dirty="0">
                <a:solidFill>
                  <a:schemeClr val="bg1"/>
                </a:solidFill>
              </a:rPr>
              <a:t>Quelle: BEE e.V. 2024,</a:t>
            </a:r>
            <a:br>
              <a:rPr lang="de-DE" sz="1800" i="1" dirty="0">
                <a:solidFill>
                  <a:schemeClr val="bg1"/>
                </a:solidFill>
              </a:rPr>
            </a:br>
            <a:r>
              <a:rPr lang="de-DE" sz="1800" i="1" dirty="0">
                <a:solidFill>
                  <a:schemeClr val="bg1"/>
                </a:solidFill>
              </a:rPr>
              <a:t>Studie zur gemeinsamen Nutzung von Netzverknüpfungspunkten</a:t>
            </a:r>
          </a:p>
        </p:txBody>
      </p:sp>
    </p:spTree>
    <p:extLst>
      <p:ext uri="{BB962C8B-B14F-4D97-AF65-F5344CB8AC3E}">
        <p14:creationId xmlns:p14="http://schemas.microsoft.com/office/powerpoint/2010/main" val="718809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D327-9AA8-066A-CF93-7376ABE02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A760EC22-9FAD-D0E5-0548-AD86AFD4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11284472" cy="1296000"/>
          </a:xfrm>
        </p:spPr>
        <p:txBody>
          <a:bodyPr/>
          <a:lstStyle/>
          <a:p>
            <a:r>
              <a:rPr lang="de-DE" dirty="0"/>
              <a:t>Lösungsidee:  Gemeinsame Nutzung von Netzverknüpfungspunkten  für Wind + PV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CD163E9-2ACE-00EF-89AF-DC967AA88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544619"/>
            <a:ext cx="415593" cy="5516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D8378E1B-5872-7985-2E98-7BFE25BD04A6}"/>
              </a:ext>
            </a:extLst>
          </p:cNvPr>
          <p:cNvSpPr txBox="1">
            <a:spLocks/>
          </p:cNvSpPr>
          <p:nvPr/>
        </p:nvSpPr>
        <p:spPr>
          <a:xfrm>
            <a:off x="3766594" y="1883373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E67B97E-6EE1-4FA5-9327-92342D083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12" y="2239978"/>
            <a:ext cx="2214327" cy="1560356"/>
          </a:xfrm>
          <a:prstGeom prst="rect">
            <a:avLst/>
          </a:prstGeom>
        </p:spPr>
      </p:pic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4D5CBBC8-8847-8477-27F5-12874E00B05D}"/>
              </a:ext>
            </a:extLst>
          </p:cNvPr>
          <p:cNvSpPr txBox="1">
            <a:spLocks/>
          </p:cNvSpPr>
          <p:nvPr/>
        </p:nvSpPr>
        <p:spPr>
          <a:xfrm>
            <a:off x="3995194" y="1572201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b="1" dirty="0">
                <a:solidFill>
                  <a:schemeClr val="bg1"/>
                </a:solidFill>
              </a:rPr>
              <a:t>Vorteile</a:t>
            </a:r>
            <a:br>
              <a:rPr lang="de-DE" sz="2400" dirty="0">
                <a:solidFill>
                  <a:schemeClr val="bg1"/>
                </a:solidFill>
              </a:rPr>
            </a:br>
            <a:endParaRPr lang="de-D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Geringere Netzanschlusskosten pro Projekt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Realisierungswahrscheinlichkeit der Projekte steigt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Anreize für den Bau von Speichern werden gesetzt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Bessere Auslastung der Assets beim Netzbetreiber (Trafo/Umspannwerke)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</a:rPr>
              <a:t>Energiewende in Summe wird günstiger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CCB445A-4970-8431-3956-1696B9ADDA22}"/>
              </a:ext>
            </a:extLst>
          </p:cNvPr>
          <p:cNvSpPr txBox="1"/>
          <p:nvPr/>
        </p:nvSpPr>
        <p:spPr>
          <a:xfrm>
            <a:off x="765256" y="4873571"/>
            <a:ext cx="31600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i="1" dirty="0">
                <a:solidFill>
                  <a:schemeClr val="bg1"/>
                </a:solidFill>
              </a:rPr>
              <a:t>Quelle: BEE e.V. 2024,</a:t>
            </a:r>
            <a:br>
              <a:rPr lang="de-DE" sz="1800" i="1" dirty="0">
                <a:solidFill>
                  <a:schemeClr val="bg1"/>
                </a:solidFill>
              </a:rPr>
            </a:br>
            <a:r>
              <a:rPr lang="de-DE" sz="1800" i="1" dirty="0">
                <a:solidFill>
                  <a:schemeClr val="bg1"/>
                </a:solidFill>
              </a:rPr>
              <a:t>Studie zur gemeinsamen Nutzung von Netzverknüpfungspunkten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CCD56DE-D491-1333-41F3-3586C042D7C2}"/>
              </a:ext>
            </a:extLst>
          </p:cNvPr>
          <p:cNvSpPr txBox="1">
            <a:spLocks/>
          </p:cNvSpPr>
          <p:nvPr/>
        </p:nvSpPr>
        <p:spPr>
          <a:xfrm>
            <a:off x="790573" y="4156939"/>
            <a:ext cx="2661094" cy="683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b="1" dirty="0">
                <a:solidFill>
                  <a:schemeClr val="bg1"/>
                </a:solidFill>
              </a:rPr>
              <a:t>Kernergebnisse</a:t>
            </a:r>
          </a:p>
        </p:txBody>
      </p:sp>
    </p:spTree>
    <p:extLst>
      <p:ext uri="{BB962C8B-B14F-4D97-AF65-F5344CB8AC3E}">
        <p14:creationId xmlns:p14="http://schemas.microsoft.com/office/powerpoint/2010/main" val="2033384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67FFA-10D1-6089-56DE-AA49E2E70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0" descr="Ein Bild, das draußen, Himmel, Gelände, Wolke enthält.&#10;&#10;Automatisch generierte Beschreibung">
            <a:extLst>
              <a:ext uri="{FF2B5EF4-FFF2-40B4-BE49-F238E27FC236}">
                <a16:creationId xmlns:a16="http://schemas.microsoft.com/office/drawing/2014/main" id="{66127AD2-B456-9E93-DCA5-BDD16DFC94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7778"/>
          <a:stretch>
            <a:fillRect/>
          </a:stretch>
        </p:blipFill>
        <p:spPr/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F9D21D5-7B2E-B2E0-9333-283AF6C6C4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Think outside </a:t>
            </a:r>
            <a:r>
              <a:rPr lang="de-DE" dirty="0" err="1"/>
              <a:t>the</a:t>
            </a:r>
            <a:r>
              <a:rPr lang="de-DE" dirty="0"/>
              <a:t> box.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55EA0B39-0433-A239-58CE-E754C2852107}"/>
              </a:ext>
            </a:extLst>
          </p:cNvPr>
          <p:cNvSpPr txBox="1">
            <a:spLocks/>
          </p:cNvSpPr>
          <p:nvPr/>
        </p:nvSpPr>
        <p:spPr>
          <a:xfrm>
            <a:off x="3766594" y="1883373"/>
            <a:ext cx="6991109" cy="3781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415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Font typeface="Avenir Next LT Pro" panose="020B0504020202020204" pitchFamily="34" charset="0"/>
              <a:buChar char="_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6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8119E-B0F4-D633-5C06-DD8A593B9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382A89F1-C25B-0BEE-0B0C-4E3249572D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9" b="7619"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D23B78-273C-029D-8E95-A22F98FB1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DE" sz="4800" dirty="0"/>
          </a:p>
          <a:p>
            <a:pPr algn="ctr">
              <a:lnSpc>
                <a:spcPct val="150000"/>
              </a:lnSpc>
            </a:pPr>
            <a:r>
              <a:rPr lang="de-DE" sz="4800" dirty="0"/>
              <a:t>Danke für Ihre Aufmerksamkeit.</a:t>
            </a:r>
          </a:p>
          <a:p>
            <a:pPr>
              <a:lnSpc>
                <a:spcPct val="150000"/>
              </a:lnSpc>
            </a:pPr>
            <a:endParaRPr lang="de-DE" sz="1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A72F3D-0481-DBF2-30F3-61C70E0001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4" descr="Ein Bild, das Menschliches Gesicht, Person, Kleidung, Lächeln enthält.&#10;&#10;Automatisch generierte Beschreibung">
            <a:extLst>
              <a:ext uri="{FF2B5EF4-FFF2-40B4-BE49-F238E27FC236}">
                <a16:creationId xmlns:a16="http://schemas.microsoft.com/office/drawing/2014/main" id="{75F66045-C538-212A-0F60-0EB700667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r="7761"/>
          <a:stretch>
            <a:fillRect/>
          </a:stretch>
        </p:blipFill>
        <p:spPr>
          <a:xfrm>
            <a:off x="5254364" y="4023643"/>
            <a:ext cx="1776984" cy="1502950"/>
          </a:xfrm>
          <a:prstGeom prst="rect">
            <a:avLst/>
          </a:prstGeom>
          <a:solidFill>
            <a:srgbClr val="5558FF"/>
          </a:solidFill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16A8F20-F995-C237-1747-19AEA75682DD}"/>
              </a:ext>
            </a:extLst>
          </p:cNvPr>
          <p:cNvSpPr txBox="1"/>
          <p:nvPr/>
        </p:nvSpPr>
        <p:spPr>
          <a:xfrm>
            <a:off x="3129014" y="5636483"/>
            <a:ext cx="60276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1800" dirty="0"/>
              <a:t>Abteilungsleiter Kommunikation &amp; </a:t>
            </a:r>
            <a:br>
              <a:rPr lang="de-DE" sz="1800" dirty="0"/>
            </a:br>
            <a:r>
              <a:rPr lang="de-DE" sz="1800" dirty="0"/>
              <a:t>Flächenentwicklung</a:t>
            </a:r>
            <a:endParaRPr lang="en-US" sz="1800" dirty="0"/>
          </a:p>
          <a:p>
            <a:pPr algn="ctr" fontAlgn="base"/>
            <a:r>
              <a:rPr lang="de-DE" sz="1800" b="1" dirty="0"/>
              <a:t>Robert Giemsa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080882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F9627-C1B2-16E0-5283-08C9D083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7373"/>
            <a:ext cx="9972675" cy="851359"/>
          </a:xfrm>
        </p:spPr>
        <p:txBody>
          <a:bodyPr/>
          <a:lstStyle/>
          <a:p>
            <a:r>
              <a:rPr lang="de-DE" dirty="0"/>
              <a:t>Icon-Sammlung (heller Hintergrund)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89B5219-7719-0D82-0BB0-2D3C3C2C25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4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CE8AE722-2963-1431-27E8-EE824FB4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42" y="1659056"/>
            <a:ext cx="1233578" cy="385993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57FB9E9B-7055-A88E-B1E1-D7E50A1B1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3" y="1661591"/>
            <a:ext cx="431322" cy="379383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284F910F-022C-EC41-4A8E-07EC5F5C2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563" y="1578354"/>
            <a:ext cx="1233578" cy="473969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36791866-A556-63F1-C96A-B6BFE3EA5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3601" y="1419572"/>
            <a:ext cx="1233578" cy="604628"/>
          </a:xfrm>
          <a:prstGeom prst="rect">
            <a:avLst/>
          </a:prstGeom>
        </p:spPr>
      </p:pic>
      <p:pic>
        <p:nvPicPr>
          <p:cNvPr id="9" name="Grafik 9" descr="Ein Bild, das Text enthält.&#10;&#10;Beschreibung automatisch generiert.">
            <a:extLst>
              <a:ext uri="{FF2B5EF4-FFF2-40B4-BE49-F238E27FC236}">
                <a16:creationId xmlns:a16="http://schemas.microsoft.com/office/drawing/2014/main" id="{8FAE0E5D-865E-3DED-BE0B-E4AEDE3B2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1979" y="1437953"/>
            <a:ext cx="1233578" cy="596624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D4240634-92B3-722C-035D-27F43B99E4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5049" y="1429484"/>
            <a:ext cx="622721" cy="613555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37E0DBE7-7FF4-E918-D4E2-B0ADA31DE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9752" y="1461260"/>
            <a:ext cx="1104182" cy="578760"/>
          </a:xfrm>
          <a:prstGeom prst="rect">
            <a:avLst/>
          </a:prstGeom>
        </p:spPr>
      </p:pic>
      <p:pic>
        <p:nvPicPr>
          <p:cNvPr id="12" name="Grafik 12" descr="Ein Bild, das Text, ClipArt, Screenshot, Vektorgrafiken enthält.&#10;&#10;Beschreibung automatisch generiert.">
            <a:extLst>
              <a:ext uri="{FF2B5EF4-FFF2-40B4-BE49-F238E27FC236}">
                <a16:creationId xmlns:a16="http://schemas.microsoft.com/office/drawing/2014/main" id="{1829E1CE-0B13-B7C9-6F2A-B2AC2FB6A1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342" y="2674810"/>
            <a:ext cx="913683" cy="532143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C0478319-2701-B730-1264-DE10A563F2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6448" y="2729741"/>
            <a:ext cx="1003542" cy="537298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9D5F0669-1524-C7D8-F214-DF64BFE7B9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2088" y="2401036"/>
            <a:ext cx="824003" cy="1172116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AB19D0FD-D3E6-969B-F635-A4054D6B57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4610" y="2698997"/>
            <a:ext cx="845390" cy="604948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BBDF9854-D4F0-C06B-C583-8A05A96F69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41895" y="2724134"/>
            <a:ext cx="872092" cy="587278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10553D2E-2708-69D3-2EC4-565C7004EE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91828" y="2655787"/>
            <a:ext cx="1233578" cy="693934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742CE640-6859-59D5-5674-9C14E9940B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12643" y="2723560"/>
            <a:ext cx="1054632" cy="524755"/>
          </a:xfrm>
          <a:prstGeom prst="rect">
            <a:avLst/>
          </a:prstGeom>
        </p:spPr>
      </p:pic>
      <p:pic>
        <p:nvPicPr>
          <p:cNvPr id="7" name="Grafik 3" descr="Ein Bild, das Text, Uhr enthält.&#10;&#10;Beschreibung automatisch generiert.">
            <a:extLst>
              <a:ext uri="{FF2B5EF4-FFF2-40B4-BE49-F238E27FC236}">
                <a16:creationId xmlns:a16="http://schemas.microsoft.com/office/drawing/2014/main" id="{25924E0C-5CC1-9EC6-7582-BB7806FF01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9342" y="3719158"/>
            <a:ext cx="1067211" cy="826285"/>
          </a:xfrm>
          <a:prstGeom prst="rect">
            <a:avLst/>
          </a:prstGeom>
        </p:spPr>
      </p:pic>
      <p:pic>
        <p:nvPicPr>
          <p:cNvPr id="20" name="Grafik 4" descr="Ein Bild, das Text, Uhr enthält.&#10;&#10;Beschreibung automatisch generiert.">
            <a:extLst>
              <a:ext uri="{FF2B5EF4-FFF2-40B4-BE49-F238E27FC236}">
                <a16:creationId xmlns:a16="http://schemas.microsoft.com/office/drawing/2014/main" id="{B576FE16-E2A7-7BD2-157C-7360174F5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20563" y="3713866"/>
            <a:ext cx="621514" cy="820308"/>
          </a:xfrm>
          <a:prstGeom prst="rect">
            <a:avLst/>
          </a:prstGeom>
        </p:spPr>
      </p:pic>
      <p:pic>
        <p:nvPicPr>
          <p:cNvPr id="22" name="Grafik 5" descr="Ein Bild, das Text, Uhr enthält.&#10;&#10;Beschreibung automatisch generiert.">
            <a:extLst>
              <a:ext uri="{FF2B5EF4-FFF2-40B4-BE49-F238E27FC236}">
                <a16:creationId xmlns:a16="http://schemas.microsoft.com/office/drawing/2014/main" id="{6B127E5B-E5C9-0C3E-394E-05ADAD2466C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40286" y="3719158"/>
            <a:ext cx="909060" cy="822059"/>
          </a:xfrm>
          <a:prstGeom prst="rect">
            <a:avLst/>
          </a:prstGeom>
        </p:spPr>
      </p:pic>
      <p:pic>
        <p:nvPicPr>
          <p:cNvPr id="24" name="Grafik 6" descr="Ein Bild, das Text enthält.&#10;&#10;Beschreibung automatisch generiert.">
            <a:extLst>
              <a:ext uri="{FF2B5EF4-FFF2-40B4-BE49-F238E27FC236}">
                <a16:creationId xmlns:a16="http://schemas.microsoft.com/office/drawing/2014/main" id="{78F88ADC-C229-0BC9-9A26-DEC4C7BC38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30696" y="3724449"/>
            <a:ext cx="750910" cy="819431"/>
          </a:xfrm>
          <a:prstGeom prst="rect">
            <a:avLst/>
          </a:prstGeom>
        </p:spPr>
      </p:pic>
      <p:pic>
        <p:nvPicPr>
          <p:cNvPr id="26" name="Grafik 7">
            <a:extLst>
              <a:ext uri="{FF2B5EF4-FFF2-40B4-BE49-F238E27FC236}">
                <a16:creationId xmlns:a16="http://schemas.microsoft.com/office/drawing/2014/main" id="{813E54BF-84DF-BFD2-5698-7542D51D3E8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77381" y="3866311"/>
            <a:ext cx="685775" cy="681693"/>
          </a:xfrm>
          <a:prstGeom prst="rect">
            <a:avLst/>
          </a:prstGeom>
        </p:spPr>
      </p:pic>
      <p:pic>
        <p:nvPicPr>
          <p:cNvPr id="28" name="Grafik 8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6F6C1C0D-CE2E-6C70-C4D9-1D46893FF8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32204" y="3999616"/>
            <a:ext cx="1239739" cy="537920"/>
          </a:xfrm>
          <a:prstGeom prst="rect">
            <a:avLst/>
          </a:prstGeom>
        </p:spPr>
      </p:pic>
      <p:pic>
        <p:nvPicPr>
          <p:cNvPr id="30" name="Grafik 9" descr="Ein Bild, das dunkel enthält.&#10;&#10;Beschreibung automatisch generiert.">
            <a:extLst>
              <a:ext uri="{FF2B5EF4-FFF2-40B4-BE49-F238E27FC236}">
                <a16:creationId xmlns:a16="http://schemas.microsoft.com/office/drawing/2014/main" id="{788C804C-5F08-8414-E93A-5417CE1C57D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65528" y="4190116"/>
            <a:ext cx="563671" cy="345315"/>
          </a:xfrm>
          <a:prstGeom prst="rect">
            <a:avLst/>
          </a:prstGeom>
        </p:spPr>
      </p:pic>
      <p:pic>
        <p:nvPicPr>
          <p:cNvPr id="32" name="Grafik 10">
            <a:extLst>
              <a:ext uri="{FF2B5EF4-FFF2-40B4-BE49-F238E27FC236}">
                <a16:creationId xmlns:a16="http://schemas.microsoft.com/office/drawing/2014/main" id="{FF989575-7DB2-7E80-201C-6E980514FAC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514875" y="4026074"/>
            <a:ext cx="563671" cy="533144"/>
          </a:xfrm>
          <a:prstGeom prst="rect">
            <a:avLst/>
          </a:prstGeom>
        </p:spPr>
      </p:pic>
      <p:pic>
        <p:nvPicPr>
          <p:cNvPr id="34" name="Grafik 11">
            <a:extLst>
              <a:ext uri="{FF2B5EF4-FFF2-40B4-BE49-F238E27FC236}">
                <a16:creationId xmlns:a16="http://schemas.microsoft.com/office/drawing/2014/main" id="{0AFD3A02-D289-0003-EDED-E545E5629CC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9342" y="5021332"/>
            <a:ext cx="719023" cy="968675"/>
          </a:xfrm>
          <a:prstGeom prst="rect">
            <a:avLst/>
          </a:prstGeom>
        </p:spPr>
      </p:pic>
      <p:pic>
        <p:nvPicPr>
          <p:cNvPr id="36" name="Grafik 12">
            <a:extLst>
              <a:ext uri="{FF2B5EF4-FFF2-40B4-BE49-F238E27FC236}">
                <a16:creationId xmlns:a16="http://schemas.microsoft.com/office/drawing/2014/main" id="{13934B68-285A-B2CB-797B-89C0D8BCD5F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76991" y="5016508"/>
            <a:ext cx="980947" cy="949857"/>
          </a:xfrm>
          <a:prstGeom prst="rect">
            <a:avLst/>
          </a:prstGeom>
        </p:spPr>
      </p:pic>
      <p:pic>
        <p:nvPicPr>
          <p:cNvPr id="38" name="Grafik 13">
            <a:extLst>
              <a:ext uri="{FF2B5EF4-FFF2-40B4-BE49-F238E27FC236}">
                <a16:creationId xmlns:a16="http://schemas.microsoft.com/office/drawing/2014/main" id="{5B0B3DB7-D6E3-5EB2-B301-BD684E2D6D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68883" y="5375595"/>
            <a:ext cx="842765" cy="606604"/>
          </a:xfrm>
          <a:prstGeom prst="rect">
            <a:avLst/>
          </a:prstGeom>
        </p:spPr>
      </p:pic>
      <p:pic>
        <p:nvPicPr>
          <p:cNvPr id="40" name="Grafik 14" descr="Ein Bild, das Uhr enthält.&#10;&#10;Beschreibung automatisch generiert.">
            <a:extLst>
              <a:ext uri="{FF2B5EF4-FFF2-40B4-BE49-F238E27FC236}">
                <a16:creationId xmlns:a16="http://schemas.microsoft.com/office/drawing/2014/main" id="{41DC585D-E539-B2F1-F1E3-183D87FBB89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06419" y="5174541"/>
            <a:ext cx="1248925" cy="890443"/>
          </a:xfrm>
          <a:prstGeom prst="rect">
            <a:avLst/>
          </a:prstGeom>
        </p:spPr>
      </p:pic>
      <p:pic>
        <p:nvPicPr>
          <p:cNvPr id="42" name="Grafik 15" descr="Ein Bild, das Uhr enthält.&#10;&#10;Beschreibung automatisch generiert.">
            <a:extLst>
              <a:ext uri="{FF2B5EF4-FFF2-40B4-BE49-F238E27FC236}">
                <a16:creationId xmlns:a16="http://schemas.microsoft.com/office/drawing/2014/main" id="{873A4275-7C35-A0A5-4A15-7ABE0DF16A8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31389" y="5131712"/>
            <a:ext cx="1248925" cy="917336"/>
          </a:xfrm>
          <a:prstGeom prst="rect">
            <a:avLst/>
          </a:prstGeom>
        </p:spPr>
      </p:pic>
      <p:pic>
        <p:nvPicPr>
          <p:cNvPr id="44" name="Grafik 16" descr="Ein Bild, das Messanzeige enthält.&#10;&#10;Beschreibung automatisch generiert.">
            <a:extLst>
              <a:ext uri="{FF2B5EF4-FFF2-40B4-BE49-F238E27FC236}">
                <a16:creationId xmlns:a16="http://schemas.microsoft.com/office/drawing/2014/main" id="{E0718E91-C7FA-5060-39B4-B9607DB07C6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249674" y="5182865"/>
            <a:ext cx="628777" cy="863296"/>
          </a:xfrm>
          <a:prstGeom prst="rect">
            <a:avLst/>
          </a:prstGeom>
        </p:spPr>
      </p:pic>
      <p:pic>
        <p:nvPicPr>
          <p:cNvPr id="46" name="Grafik 17" descr="Ein Bild, das Text, draußen, Uhr, Messanzeige enthält.&#10;&#10;Beschreibung automatisch generiert.">
            <a:extLst>
              <a:ext uri="{FF2B5EF4-FFF2-40B4-BE49-F238E27FC236}">
                <a16:creationId xmlns:a16="http://schemas.microsoft.com/office/drawing/2014/main" id="{D9D5648C-592C-9B7F-20BF-99F710C420C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578865" y="5119365"/>
            <a:ext cx="632859" cy="86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68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>
            <a:extLst>
              <a:ext uri="{FF2B5EF4-FFF2-40B4-BE49-F238E27FC236}">
                <a16:creationId xmlns:a16="http://schemas.microsoft.com/office/drawing/2014/main" id="{1C3ADCD4-8023-FB06-6B0E-623F92C10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901" y="584629"/>
            <a:ext cx="657225" cy="413809"/>
          </a:xfrm>
          <a:prstGeom prst="rect">
            <a:avLst/>
          </a:prstGeom>
        </p:spPr>
      </p:pic>
      <p:pic>
        <p:nvPicPr>
          <p:cNvPr id="3" name="Grafik 3">
            <a:extLst>
              <a:ext uri="{FF2B5EF4-FFF2-40B4-BE49-F238E27FC236}">
                <a16:creationId xmlns:a16="http://schemas.microsoft.com/office/drawing/2014/main" id="{54880B2C-61A9-3CFE-E662-A4CBE9B5D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873" y="489379"/>
            <a:ext cx="713317" cy="529168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3C820E1F-D3BE-BBFD-8E50-1943F5374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182" y="478367"/>
            <a:ext cx="785284" cy="472016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8EB2BB79-FEE3-5CCA-F066-DB466FD9A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430" y="489379"/>
            <a:ext cx="700618" cy="528191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0D95EC2B-3650-4107-A618-6E437B9BF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9928" y="574046"/>
            <a:ext cx="1028700" cy="424703"/>
          </a:xfrm>
          <a:prstGeom prst="rect">
            <a:avLst/>
          </a:prstGeom>
        </p:spPr>
      </p:pic>
      <p:pic>
        <p:nvPicPr>
          <p:cNvPr id="7" name="Grafik 7" descr="Ein Bild, das Text, Schild, Vektorgrafiken enthält.&#10;&#10;Beschreibung automatisch generiert.">
            <a:extLst>
              <a:ext uri="{FF2B5EF4-FFF2-40B4-BE49-F238E27FC236}">
                <a16:creationId xmlns:a16="http://schemas.microsoft.com/office/drawing/2014/main" id="{0227DE41-3121-86F8-CA7A-EB03F3539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399" y="478796"/>
            <a:ext cx="1028700" cy="536252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9800B293-0637-D5A5-A97B-342155A18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8653" y="489379"/>
            <a:ext cx="901701" cy="524076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CEC0C05E-59FF-7C4C-B5EC-91492C2B16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247" y="1642998"/>
            <a:ext cx="901700" cy="619254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A65A9008-65E0-995F-EB7C-30717702E6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7881" y="1647118"/>
            <a:ext cx="986367" cy="600433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7BDF9B19-5C20-C5A5-BE3C-7FF74DC1DA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5399" y="1597142"/>
            <a:ext cx="2341032" cy="647468"/>
          </a:xfrm>
          <a:prstGeom prst="rect">
            <a:avLst/>
          </a:prstGeom>
        </p:spPr>
      </p:pic>
      <p:pic>
        <p:nvPicPr>
          <p:cNvPr id="12" name="Grafik 12">
            <a:extLst>
              <a:ext uri="{FF2B5EF4-FFF2-40B4-BE49-F238E27FC236}">
                <a16:creationId xmlns:a16="http://schemas.microsoft.com/office/drawing/2014/main" id="{BC78D4A1-EF29-A2D0-85F8-F6FDE56530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0875" y="489379"/>
            <a:ext cx="1007533" cy="531521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9802083A-7796-ECDC-EE78-71D5985F08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6098" y="1699684"/>
            <a:ext cx="306917" cy="548218"/>
          </a:xfrm>
          <a:prstGeom prst="rect">
            <a:avLst/>
          </a:prstGeom>
        </p:spPr>
      </p:pic>
      <p:pic>
        <p:nvPicPr>
          <p:cNvPr id="14" name="Grafik 14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D1B52880-8069-17EE-B68C-57E49605AB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2882" y="1645708"/>
            <a:ext cx="384175" cy="568325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EE888875-4F7A-BFFF-68DF-A4DCF4C06E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85500" y="1587500"/>
            <a:ext cx="491067" cy="628650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A59DDA9C-EE68-7C09-07E5-C9A52715C1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6437" y="2972330"/>
            <a:ext cx="523875" cy="659342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66894413-0574-3521-F4E4-C2E7CFF85E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94150" y="2972330"/>
            <a:ext cx="1060450" cy="651293"/>
          </a:xfrm>
          <a:prstGeom prst="rect">
            <a:avLst/>
          </a:prstGeom>
        </p:spPr>
      </p:pic>
      <p:pic>
        <p:nvPicPr>
          <p:cNvPr id="18" name="Grafik 18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C45B1195-3808-9613-27E1-74BDDC5DF54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89640" y="3004080"/>
            <a:ext cx="262467" cy="614891"/>
          </a:xfrm>
          <a:prstGeom prst="rect">
            <a:avLst/>
          </a:prstGeom>
        </p:spPr>
      </p:pic>
      <p:pic>
        <p:nvPicPr>
          <p:cNvPr id="19" name="Grafik 19" descr="Ein Bild, das Text, Teller, Geschirr enthält.&#10;&#10;Beschreibung automatisch generiert.">
            <a:extLst>
              <a:ext uri="{FF2B5EF4-FFF2-40B4-BE49-F238E27FC236}">
                <a16:creationId xmlns:a16="http://schemas.microsoft.com/office/drawing/2014/main" id="{EE552038-0C2E-ED2D-D7B7-777E77787AE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44233" y="3035830"/>
            <a:ext cx="901700" cy="586816"/>
          </a:xfrm>
          <a:prstGeom prst="rect">
            <a:avLst/>
          </a:prstGeom>
        </p:spPr>
      </p:pic>
      <p:pic>
        <p:nvPicPr>
          <p:cNvPr id="20" name="Grafik 20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D702A7C-5E3F-5FBF-093F-6FA9B2F0540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08571" y="4199996"/>
            <a:ext cx="464609" cy="617009"/>
          </a:xfrm>
          <a:prstGeom prst="rect">
            <a:avLst/>
          </a:prstGeom>
        </p:spPr>
      </p:pic>
      <p:pic>
        <p:nvPicPr>
          <p:cNvPr id="21" name="Grafik 21">
            <a:extLst>
              <a:ext uri="{FF2B5EF4-FFF2-40B4-BE49-F238E27FC236}">
                <a16:creationId xmlns:a16="http://schemas.microsoft.com/office/drawing/2014/main" id="{6363A6C2-788B-8B9E-8D44-F9A6B43E660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17899" y="3920552"/>
            <a:ext cx="1060450" cy="964228"/>
          </a:xfrm>
          <a:prstGeom prst="rect">
            <a:avLst/>
          </a:prstGeom>
        </p:spPr>
      </p:pic>
      <p:pic>
        <p:nvPicPr>
          <p:cNvPr id="22" name="Grafik 22">
            <a:extLst>
              <a:ext uri="{FF2B5EF4-FFF2-40B4-BE49-F238E27FC236}">
                <a16:creationId xmlns:a16="http://schemas.microsoft.com/office/drawing/2014/main" id="{A8861823-282F-98D2-8D45-524FBAE0718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57066" y="4204825"/>
            <a:ext cx="1007532" cy="607349"/>
          </a:xfrm>
          <a:prstGeom prst="rect">
            <a:avLst/>
          </a:prstGeom>
        </p:spPr>
      </p:pic>
      <p:pic>
        <p:nvPicPr>
          <p:cNvPr id="23" name="Grafik 23">
            <a:extLst>
              <a:ext uri="{FF2B5EF4-FFF2-40B4-BE49-F238E27FC236}">
                <a16:creationId xmlns:a16="http://schemas.microsoft.com/office/drawing/2014/main" id="{A4D16C0A-5770-5FEA-B176-A417F3C1B11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10905" y="4199996"/>
            <a:ext cx="464609" cy="617009"/>
          </a:xfrm>
          <a:prstGeom prst="rect">
            <a:avLst/>
          </a:prstGeom>
        </p:spPr>
      </p:pic>
      <p:pic>
        <p:nvPicPr>
          <p:cNvPr id="24" name="Grafik 24" descr="Ein Bild, das Text, Geschirr, Teller, ClipArt enthält.&#10;&#10;Beschreibung automatisch generiert.">
            <a:extLst>
              <a:ext uri="{FF2B5EF4-FFF2-40B4-BE49-F238E27FC236}">
                <a16:creationId xmlns:a16="http://schemas.microsoft.com/office/drawing/2014/main" id="{5CCBCD96-EB91-7EEE-3FFB-A53F24F1A97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36233" y="4553542"/>
            <a:ext cx="1071033" cy="333249"/>
          </a:xfrm>
          <a:prstGeom prst="rect">
            <a:avLst/>
          </a:prstGeom>
        </p:spPr>
      </p:pic>
      <p:pic>
        <p:nvPicPr>
          <p:cNvPr id="25" name="Grafik 25">
            <a:extLst>
              <a:ext uri="{FF2B5EF4-FFF2-40B4-BE49-F238E27FC236}">
                <a16:creationId xmlns:a16="http://schemas.microsoft.com/office/drawing/2014/main" id="{8ADFB59E-11F1-5AF6-857B-B5D5B6FC201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79483" y="4267367"/>
            <a:ext cx="1134533" cy="577518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2C69F089-385A-51F7-66D8-32E8FA60587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074149" y="2890442"/>
            <a:ext cx="679450" cy="727865"/>
          </a:xfrm>
          <a:prstGeom prst="rect">
            <a:avLst/>
          </a:prstGeom>
        </p:spPr>
      </p:pic>
      <p:pic>
        <p:nvPicPr>
          <p:cNvPr id="27" name="Grafik 27">
            <a:extLst>
              <a:ext uri="{FF2B5EF4-FFF2-40B4-BE49-F238E27FC236}">
                <a16:creationId xmlns:a16="http://schemas.microsoft.com/office/drawing/2014/main" id="{65C48FB1-4F33-0F9A-FFAB-89FF93F8981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375900" y="4330905"/>
            <a:ext cx="1092200" cy="513940"/>
          </a:xfrm>
          <a:prstGeom prst="rect">
            <a:avLst/>
          </a:prstGeom>
        </p:spPr>
      </p:pic>
      <p:pic>
        <p:nvPicPr>
          <p:cNvPr id="28" name="Grafik 28">
            <a:extLst>
              <a:ext uri="{FF2B5EF4-FFF2-40B4-BE49-F238E27FC236}">
                <a16:creationId xmlns:a16="http://schemas.microsoft.com/office/drawing/2014/main" id="{8A0752CA-CE24-DBA4-223D-9697FB49013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252604" y="2721109"/>
            <a:ext cx="693208" cy="889001"/>
          </a:xfrm>
          <a:prstGeom prst="rect">
            <a:avLst/>
          </a:prstGeom>
        </p:spPr>
      </p:pic>
      <p:pic>
        <p:nvPicPr>
          <p:cNvPr id="29" name="Grafik 29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9F694628-95C2-064A-A3D9-8403E7A38EE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644091" y="3046413"/>
            <a:ext cx="385234" cy="587375"/>
          </a:xfrm>
          <a:prstGeom prst="rect">
            <a:avLst/>
          </a:prstGeom>
        </p:spPr>
      </p:pic>
      <p:pic>
        <p:nvPicPr>
          <p:cNvPr id="30" name="Grafik 30">
            <a:extLst>
              <a:ext uri="{FF2B5EF4-FFF2-40B4-BE49-F238E27FC236}">
                <a16:creationId xmlns:a16="http://schemas.microsoft.com/office/drawing/2014/main" id="{3793E485-F851-7C63-749A-2A63988C7E9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9233" y="3918363"/>
            <a:ext cx="1028700" cy="968607"/>
          </a:xfrm>
          <a:prstGeom prst="rect">
            <a:avLst/>
          </a:prstGeom>
        </p:spPr>
      </p:pic>
      <p:pic>
        <p:nvPicPr>
          <p:cNvPr id="31" name="Grafik 31">
            <a:extLst>
              <a:ext uri="{FF2B5EF4-FFF2-40B4-BE49-F238E27FC236}">
                <a16:creationId xmlns:a16="http://schemas.microsoft.com/office/drawing/2014/main" id="{0FA3CFE8-3494-1F12-5581-2B272B80F3D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49483" y="3046413"/>
            <a:ext cx="933450" cy="574771"/>
          </a:xfrm>
          <a:prstGeom prst="rect">
            <a:avLst/>
          </a:prstGeom>
        </p:spPr>
      </p:pic>
      <p:pic>
        <p:nvPicPr>
          <p:cNvPr id="32" name="Grafik 32">
            <a:extLst>
              <a:ext uri="{FF2B5EF4-FFF2-40B4-BE49-F238E27FC236}">
                <a16:creationId xmlns:a16="http://schemas.microsoft.com/office/drawing/2014/main" id="{3E78AFD9-BDC4-93A5-1B58-F97FD6116EB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58483" y="5749073"/>
            <a:ext cx="1071033" cy="513940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DD6034DA-A52C-79AA-DC31-F057C95CD6A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868179" y="2898247"/>
            <a:ext cx="741892" cy="726017"/>
          </a:xfrm>
          <a:prstGeom prst="rect">
            <a:avLst/>
          </a:prstGeom>
        </p:spPr>
      </p:pic>
      <p:pic>
        <p:nvPicPr>
          <p:cNvPr id="34" name="Grafik 3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0CA47B8-C977-4177-5E97-6DC5AF328FE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883316" y="1624541"/>
            <a:ext cx="415925" cy="590550"/>
          </a:xfrm>
          <a:prstGeom prst="rect">
            <a:avLst/>
          </a:prstGeom>
        </p:spPr>
      </p:pic>
      <p:pic>
        <p:nvPicPr>
          <p:cNvPr id="35" name="Grafik 35">
            <a:extLst>
              <a:ext uri="{FF2B5EF4-FFF2-40B4-BE49-F238E27FC236}">
                <a16:creationId xmlns:a16="http://schemas.microsoft.com/office/drawing/2014/main" id="{03522F6F-BA8B-B3C0-1434-57BE8CBED33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841066" y="5882055"/>
            <a:ext cx="742950" cy="385559"/>
          </a:xfrm>
          <a:prstGeom prst="rect">
            <a:avLst/>
          </a:prstGeom>
        </p:spPr>
      </p:pic>
      <p:pic>
        <p:nvPicPr>
          <p:cNvPr id="36" name="Grafik 36">
            <a:extLst>
              <a:ext uri="{FF2B5EF4-FFF2-40B4-BE49-F238E27FC236}">
                <a16:creationId xmlns:a16="http://schemas.microsoft.com/office/drawing/2014/main" id="{FC0F21B1-DEAA-14A5-B568-0F86E96A94C1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86316" y="5801990"/>
            <a:ext cx="1166283" cy="467783"/>
          </a:xfrm>
          <a:prstGeom prst="rect">
            <a:avLst/>
          </a:prstGeom>
        </p:spPr>
      </p:pic>
      <p:pic>
        <p:nvPicPr>
          <p:cNvPr id="37" name="Grafik 37">
            <a:extLst>
              <a:ext uri="{FF2B5EF4-FFF2-40B4-BE49-F238E27FC236}">
                <a16:creationId xmlns:a16="http://schemas.microsoft.com/office/drawing/2014/main" id="{D78EDA1D-9B32-B552-F510-9AC0F526B68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221816" y="5770240"/>
            <a:ext cx="1071033" cy="523597"/>
          </a:xfrm>
          <a:prstGeom prst="rect">
            <a:avLst/>
          </a:prstGeom>
        </p:spPr>
      </p:pic>
      <p:pic>
        <p:nvPicPr>
          <p:cNvPr id="38" name="Grafik 38">
            <a:extLst>
              <a:ext uri="{FF2B5EF4-FFF2-40B4-BE49-F238E27FC236}">
                <a16:creationId xmlns:a16="http://schemas.microsoft.com/office/drawing/2014/main" id="{0DD860AC-9F1F-CC4D-DE1B-63F99286357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058149" y="5734550"/>
            <a:ext cx="1113366" cy="532401"/>
          </a:xfrm>
          <a:prstGeom prst="rect">
            <a:avLst/>
          </a:prstGeom>
        </p:spPr>
      </p:pic>
      <p:pic>
        <p:nvPicPr>
          <p:cNvPr id="39" name="Grafik 39">
            <a:extLst>
              <a:ext uri="{FF2B5EF4-FFF2-40B4-BE49-F238E27FC236}">
                <a16:creationId xmlns:a16="http://schemas.microsoft.com/office/drawing/2014/main" id="{0E95EDD4-BB42-E2CE-FC5B-20D6AC31C74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1395075" y="3012018"/>
            <a:ext cx="461434" cy="632884"/>
          </a:xfrm>
          <a:prstGeom prst="rect">
            <a:avLst/>
          </a:prstGeom>
        </p:spPr>
      </p:pic>
      <p:pic>
        <p:nvPicPr>
          <p:cNvPr id="40" name="Grafik 40" descr="Ein Bild, das Text enthält.&#10;&#10;Beschreibung automatisch generiert.">
            <a:extLst>
              <a:ext uri="{FF2B5EF4-FFF2-40B4-BE49-F238E27FC236}">
                <a16:creationId xmlns:a16="http://schemas.microsoft.com/office/drawing/2014/main" id="{4AF29366-230B-A5CE-610F-F72DA474550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750734" y="5791407"/>
            <a:ext cx="1071033" cy="462081"/>
          </a:xfrm>
          <a:prstGeom prst="rect">
            <a:avLst/>
          </a:prstGeom>
        </p:spPr>
      </p:pic>
      <p:pic>
        <p:nvPicPr>
          <p:cNvPr id="41" name="Grafik 41">
            <a:extLst>
              <a:ext uri="{FF2B5EF4-FFF2-40B4-BE49-F238E27FC236}">
                <a16:creationId xmlns:a16="http://schemas.microsoft.com/office/drawing/2014/main" id="{163BAB4A-534D-C4F2-C2C0-D04B4F39FC4F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582150" y="5767110"/>
            <a:ext cx="2150533" cy="488449"/>
          </a:xfrm>
          <a:prstGeom prst="rect">
            <a:avLst/>
          </a:prstGeom>
        </p:spPr>
      </p:pic>
      <p:pic>
        <p:nvPicPr>
          <p:cNvPr id="42" name="Grafik 42">
            <a:extLst>
              <a:ext uri="{FF2B5EF4-FFF2-40B4-BE49-F238E27FC236}">
                <a16:creationId xmlns:a16="http://schemas.microsoft.com/office/drawing/2014/main" id="{7AA3D268-93A2-5308-C91C-D73AC5C8B504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742448" y="1656291"/>
            <a:ext cx="384176" cy="55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12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D85F01E6-1479-C1DD-D78D-1F786A4DC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229" y="2269199"/>
            <a:ext cx="693209" cy="692150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DE860D9F-FB5C-1580-A683-EE5EA0104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349" y="2332699"/>
            <a:ext cx="510117" cy="627592"/>
          </a:xfrm>
          <a:prstGeom prst="rect">
            <a:avLst/>
          </a:prstGeom>
        </p:spPr>
      </p:pic>
      <p:pic>
        <p:nvPicPr>
          <p:cNvPr id="6" name="Grafik 6" descr="Ein Bild, das Text, Schild, ClipArt, Vektorgrafiken enthält.&#10;&#10;Beschreibung automatisch generiert.">
            <a:extLst>
              <a:ext uri="{FF2B5EF4-FFF2-40B4-BE49-F238E27FC236}">
                <a16:creationId xmlns:a16="http://schemas.microsoft.com/office/drawing/2014/main" id="{5AC307B4-B4EE-1637-8573-4CE6B19F2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867" y="2290366"/>
            <a:ext cx="1208617" cy="678171"/>
          </a:xfrm>
          <a:prstGeom prst="rect">
            <a:avLst/>
          </a:prstGeom>
        </p:spPr>
      </p:pic>
      <p:pic>
        <p:nvPicPr>
          <p:cNvPr id="7" name="Grafik 7" descr="Ein Bild, das Text, ClipArt, Schild, Vektorgrafiken enthält.&#10;&#10;Beschreibung automatisch generiert.">
            <a:extLst>
              <a:ext uri="{FF2B5EF4-FFF2-40B4-BE49-F238E27FC236}">
                <a16:creationId xmlns:a16="http://schemas.microsoft.com/office/drawing/2014/main" id="{60BA82D3-0D61-F0DA-C4CD-42ECF60F5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02" y="2343283"/>
            <a:ext cx="1208617" cy="619234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A8F4CDEE-2D86-AE53-4301-008BA7C53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974" y="5823479"/>
            <a:ext cx="601135" cy="820208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305D1A33-7CD3-75C9-C546-B1930A1557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5315" y="5900586"/>
            <a:ext cx="934811" cy="762755"/>
          </a:xfrm>
          <a:prstGeom prst="rect">
            <a:avLst/>
          </a:prstGeom>
        </p:spPr>
      </p:pic>
      <p:pic>
        <p:nvPicPr>
          <p:cNvPr id="10" name="Grafik 10" descr="Ein Bild, das Text, Schild enthält.&#10;&#10;Beschreibung automatisch generiert.">
            <a:extLst>
              <a:ext uri="{FF2B5EF4-FFF2-40B4-BE49-F238E27FC236}">
                <a16:creationId xmlns:a16="http://schemas.microsoft.com/office/drawing/2014/main" id="{ACD9761C-3C9C-DF52-781F-C11C94BCDF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275" y="3593571"/>
            <a:ext cx="690034" cy="633942"/>
          </a:xfrm>
          <a:prstGeom prst="rect">
            <a:avLst/>
          </a:prstGeom>
        </p:spPr>
      </p:pic>
      <p:pic>
        <p:nvPicPr>
          <p:cNvPr id="11" name="Grafik 11" descr="Ein Bild, das Text, Schild, gelb enthält.&#10;&#10;Beschreibung automatisch generiert.">
            <a:extLst>
              <a:ext uri="{FF2B5EF4-FFF2-40B4-BE49-F238E27FC236}">
                <a16:creationId xmlns:a16="http://schemas.microsoft.com/office/drawing/2014/main" id="{7D055965-A52E-BEFA-210B-F7F9A4AABC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1233" y="3438645"/>
            <a:ext cx="1028701" cy="785043"/>
          </a:xfrm>
          <a:prstGeom prst="rect">
            <a:avLst/>
          </a:prstGeom>
        </p:spPr>
      </p:pic>
      <p:pic>
        <p:nvPicPr>
          <p:cNvPr id="13" name="Grafik 13" descr="Ein Bild, das Text, Schild enthält.&#10;&#10;Beschreibung automatisch generiert.">
            <a:extLst>
              <a:ext uri="{FF2B5EF4-FFF2-40B4-BE49-F238E27FC236}">
                <a16:creationId xmlns:a16="http://schemas.microsoft.com/office/drawing/2014/main" id="{601822EF-5E3A-606C-DDF8-E59EA778A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1733" y="3606285"/>
            <a:ext cx="996951" cy="619097"/>
          </a:xfrm>
          <a:prstGeom prst="rect">
            <a:avLst/>
          </a:prstGeom>
        </p:spPr>
      </p:pic>
      <p:pic>
        <p:nvPicPr>
          <p:cNvPr id="14" name="Grafik 14" descr="Ein Bild, das Text, Schild, ClipArt enthält.&#10;&#10;Beschreibung automatisch generiert.">
            <a:extLst>
              <a:ext uri="{FF2B5EF4-FFF2-40B4-BE49-F238E27FC236}">
                <a16:creationId xmlns:a16="http://schemas.microsoft.com/office/drawing/2014/main" id="{F70EDC1E-7AC6-0570-884B-D6C3D3A92B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1067" y="3616868"/>
            <a:ext cx="996951" cy="619097"/>
          </a:xfrm>
          <a:prstGeom prst="rect">
            <a:avLst/>
          </a:prstGeom>
        </p:spPr>
      </p:pic>
      <p:pic>
        <p:nvPicPr>
          <p:cNvPr id="15" name="Grafik 15" descr="Ein Bild, das Text, Schild, ClipArt enthält.&#10;&#10;Beschreibung automatisch generiert.">
            <a:extLst>
              <a:ext uri="{FF2B5EF4-FFF2-40B4-BE49-F238E27FC236}">
                <a16:creationId xmlns:a16="http://schemas.microsoft.com/office/drawing/2014/main" id="{150EE6DB-66F1-ADF9-E804-D27695C0A4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43900" y="3574534"/>
            <a:ext cx="996951" cy="619097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BBD9FE5A-9F85-DC1C-4AE9-B3CAE12174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52013" y="2184533"/>
            <a:ext cx="593725" cy="773643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43D2FBE0-4D97-FE7B-E73D-5C5042B736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73893" y="6035675"/>
            <a:ext cx="262467" cy="607484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B5A93FE5-EF2C-2C08-A152-2BAE7B7A36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77562" y="5900209"/>
            <a:ext cx="608542" cy="762000"/>
          </a:xfrm>
          <a:prstGeom prst="rect">
            <a:avLst/>
          </a:prstGeom>
        </p:spPr>
      </p:pic>
      <p:pic>
        <p:nvPicPr>
          <p:cNvPr id="19" name="Grafik 19">
            <a:extLst>
              <a:ext uri="{FF2B5EF4-FFF2-40B4-BE49-F238E27FC236}">
                <a16:creationId xmlns:a16="http://schemas.microsoft.com/office/drawing/2014/main" id="{D8A97515-9C6C-5F30-554B-096818F9A1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14914" y="2184533"/>
            <a:ext cx="736601" cy="773642"/>
          </a:xfrm>
          <a:prstGeom prst="rect">
            <a:avLst/>
          </a:prstGeom>
        </p:spPr>
      </p:pic>
      <p:pic>
        <p:nvPicPr>
          <p:cNvPr id="20" name="Grafik 20">
            <a:extLst>
              <a:ext uri="{FF2B5EF4-FFF2-40B4-BE49-F238E27FC236}">
                <a16:creationId xmlns:a16="http://schemas.microsoft.com/office/drawing/2014/main" id="{8124F984-23D5-802B-F2DE-F9D86C7611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8788" y="4684183"/>
            <a:ext cx="1082675" cy="812800"/>
          </a:xfrm>
          <a:prstGeom prst="rect">
            <a:avLst/>
          </a:prstGeom>
        </p:spPr>
      </p:pic>
      <p:pic>
        <p:nvPicPr>
          <p:cNvPr id="25" name="Grafik 25">
            <a:extLst>
              <a:ext uri="{FF2B5EF4-FFF2-40B4-BE49-F238E27FC236}">
                <a16:creationId xmlns:a16="http://schemas.microsoft.com/office/drawing/2014/main" id="{87AC0393-588F-AC0B-CE9E-C65C2381AE1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20155" y="5972704"/>
            <a:ext cx="845609" cy="691092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2F179666-DF24-F50C-3399-39BDB881FB5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94172" y="5818717"/>
            <a:ext cx="674159" cy="840317"/>
          </a:xfrm>
          <a:prstGeom prst="rect">
            <a:avLst/>
          </a:prstGeom>
        </p:spPr>
      </p:pic>
      <p:pic>
        <p:nvPicPr>
          <p:cNvPr id="31" name="Grafik 31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AA016A95-3BFE-DC17-1652-BCFE594A06F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87196" y="6071657"/>
            <a:ext cx="771526" cy="461434"/>
          </a:xfrm>
          <a:prstGeom prst="rect">
            <a:avLst/>
          </a:prstGeom>
        </p:spPr>
      </p:pic>
      <p:pic>
        <p:nvPicPr>
          <p:cNvPr id="32" name="Grafik 32">
            <a:extLst>
              <a:ext uri="{FF2B5EF4-FFF2-40B4-BE49-F238E27FC236}">
                <a16:creationId xmlns:a16="http://schemas.microsoft.com/office/drawing/2014/main" id="{15ED7778-0157-A020-0532-C41281704D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83850" y="4781021"/>
            <a:ext cx="1225550" cy="762000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1B839B0D-9779-4D17-B13B-F6BC419967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25650" y="4749547"/>
            <a:ext cx="1208617" cy="745573"/>
          </a:xfrm>
          <a:prstGeom prst="rect">
            <a:avLst/>
          </a:prstGeom>
        </p:spPr>
      </p:pic>
      <p:pic>
        <p:nvPicPr>
          <p:cNvPr id="34" name="Grafik 3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C967405F-4501-4C05-B863-4D83F1F6346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66066" y="4744842"/>
            <a:ext cx="1208617" cy="776149"/>
          </a:xfrm>
          <a:prstGeom prst="rect">
            <a:avLst/>
          </a:prstGeom>
        </p:spPr>
      </p:pic>
      <p:pic>
        <p:nvPicPr>
          <p:cNvPr id="35" name="Grafik 35">
            <a:extLst>
              <a:ext uri="{FF2B5EF4-FFF2-40B4-BE49-F238E27FC236}">
                <a16:creationId xmlns:a16="http://schemas.microsoft.com/office/drawing/2014/main" id="{0B03DFB8-EC4F-1572-CFA4-3F77EE7F696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70496" y="4679723"/>
            <a:ext cx="750057" cy="860578"/>
          </a:xfrm>
          <a:prstGeom prst="rect">
            <a:avLst/>
          </a:prstGeom>
        </p:spPr>
      </p:pic>
      <p:pic>
        <p:nvPicPr>
          <p:cNvPr id="36" name="Grafik 36">
            <a:extLst>
              <a:ext uri="{FF2B5EF4-FFF2-40B4-BE49-F238E27FC236}">
                <a16:creationId xmlns:a16="http://schemas.microsoft.com/office/drawing/2014/main" id="{83F6468A-29E1-664B-C518-EBE795C806C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693275" y="5946775"/>
            <a:ext cx="732367" cy="700617"/>
          </a:xfrm>
          <a:prstGeom prst="rect">
            <a:avLst/>
          </a:prstGeom>
        </p:spPr>
      </p:pic>
      <p:pic>
        <p:nvPicPr>
          <p:cNvPr id="39" name="Grafik 39">
            <a:extLst>
              <a:ext uri="{FF2B5EF4-FFF2-40B4-BE49-F238E27FC236}">
                <a16:creationId xmlns:a16="http://schemas.microsoft.com/office/drawing/2014/main" id="{D2B972EC-2786-88E3-4E1B-4E35E3F1BB1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62725" y="4844521"/>
            <a:ext cx="601134" cy="692150"/>
          </a:xfrm>
          <a:prstGeom prst="rect">
            <a:avLst/>
          </a:prstGeom>
        </p:spPr>
      </p:pic>
      <p:pic>
        <p:nvPicPr>
          <p:cNvPr id="40" name="Grafik 40">
            <a:extLst>
              <a:ext uri="{FF2B5EF4-FFF2-40B4-BE49-F238E27FC236}">
                <a16:creationId xmlns:a16="http://schemas.microsoft.com/office/drawing/2014/main" id="{027DA506-2CD8-9F88-AA76-86E77E7D452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510212" y="4844521"/>
            <a:ext cx="610659" cy="692150"/>
          </a:xfrm>
          <a:prstGeom prst="rect">
            <a:avLst/>
          </a:prstGeom>
        </p:spPr>
      </p:pic>
      <p:pic>
        <p:nvPicPr>
          <p:cNvPr id="41" name="Grafik 41">
            <a:extLst>
              <a:ext uri="{FF2B5EF4-FFF2-40B4-BE49-F238E27FC236}">
                <a16:creationId xmlns:a16="http://schemas.microsoft.com/office/drawing/2014/main" id="{158561C0-7745-0CB4-78FF-FDFF00C8E44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467725" y="4844521"/>
            <a:ext cx="601134" cy="703792"/>
          </a:xfrm>
          <a:prstGeom prst="rect">
            <a:avLst/>
          </a:prstGeom>
        </p:spPr>
      </p:pic>
      <p:pic>
        <p:nvPicPr>
          <p:cNvPr id="42" name="Grafik 42">
            <a:extLst>
              <a:ext uri="{FF2B5EF4-FFF2-40B4-BE49-F238E27FC236}">
                <a16:creationId xmlns:a16="http://schemas.microsoft.com/office/drawing/2014/main" id="{05C73A37-F783-0A7D-8C91-5CDED24854A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504641" y="4844521"/>
            <a:ext cx="601134" cy="703792"/>
          </a:xfrm>
          <a:prstGeom prst="rect">
            <a:avLst/>
          </a:prstGeom>
        </p:spPr>
      </p:pic>
      <p:pic>
        <p:nvPicPr>
          <p:cNvPr id="43" name="Grafik 43">
            <a:extLst>
              <a:ext uri="{FF2B5EF4-FFF2-40B4-BE49-F238E27FC236}">
                <a16:creationId xmlns:a16="http://schemas.microsoft.com/office/drawing/2014/main" id="{DFC1CC34-D63E-6AF4-D0C4-B7C1F31B266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80081" y="5903383"/>
            <a:ext cx="839259" cy="787401"/>
          </a:xfrm>
          <a:prstGeom prst="rect">
            <a:avLst/>
          </a:prstGeom>
        </p:spPr>
      </p:pic>
      <p:pic>
        <p:nvPicPr>
          <p:cNvPr id="44" name="Grafik 44">
            <a:extLst>
              <a:ext uri="{FF2B5EF4-FFF2-40B4-BE49-F238E27FC236}">
                <a16:creationId xmlns:a16="http://schemas.microsoft.com/office/drawing/2014/main" id="{DC395DCD-943D-7856-341C-1ABDA1A3486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98474" y="5945189"/>
            <a:ext cx="717551" cy="746125"/>
          </a:xfrm>
          <a:prstGeom prst="rect">
            <a:avLst/>
          </a:prstGeom>
        </p:spPr>
      </p:pic>
      <p:pic>
        <p:nvPicPr>
          <p:cNvPr id="46" name="Grafik 46">
            <a:extLst>
              <a:ext uri="{FF2B5EF4-FFF2-40B4-BE49-F238E27FC236}">
                <a16:creationId xmlns:a16="http://schemas.microsoft.com/office/drawing/2014/main" id="{6857453C-8563-9852-D9EE-ED959241D1C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02179" y="540279"/>
            <a:ext cx="360893" cy="623359"/>
          </a:xfrm>
          <a:prstGeom prst="rect">
            <a:avLst/>
          </a:prstGeom>
        </p:spPr>
      </p:pic>
      <p:pic>
        <p:nvPicPr>
          <p:cNvPr id="52" name="Grafik 52">
            <a:extLst>
              <a:ext uri="{FF2B5EF4-FFF2-40B4-BE49-F238E27FC236}">
                <a16:creationId xmlns:a16="http://schemas.microsoft.com/office/drawing/2014/main" id="{0BCE22BD-4DC9-0ED9-1033-CADA4A231C5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248900" y="4001618"/>
            <a:ext cx="1325033" cy="188262"/>
          </a:xfrm>
          <a:prstGeom prst="rect">
            <a:avLst/>
          </a:prstGeom>
        </p:spPr>
      </p:pic>
      <p:pic>
        <p:nvPicPr>
          <p:cNvPr id="53" name="Grafik 53">
            <a:extLst>
              <a:ext uri="{FF2B5EF4-FFF2-40B4-BE49-F238E27FC236}">
                <a16:creationId xmlns:a16="http://schemas.microsoft.com/office/drawing/2014/main" id="{ED90E318-91AC-6765-5FBA-0B7D2517C155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984318" y="457959"/>
            <a:ext cx="1769533" cy="713915"/>
          </a:xfrm>
          <a:prstGeom prst="rect">
            <a:avLst/>
          </a:prstGeom>
        </p:spPr>
      </p:pic>
      <p:pic>
        <p:nvPicPr>
          <p:cNvPr id="54" name="Grafik 54">
            <a:extLst>
              <a:ext uri="{FF2B5EF4-FFF2-40B4-BE49-F238E27FC236}">
                <a16:creationId xmlns:a16="http://schemas.microsoft.com/office/drawing/2014/main" id="{2C82FBB2-87D2-7487-0A91-4A5B68D868F6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98762" y="529695"/>
            <a:ext cx="360893" cy="623359"/>
          </a:xfrm>
          <a:prstGeom prst="rect">
            <a:avLst/>
          </a:prstGeom>
        </p:spPr>
      </p:pic>
      <p:pic>
        <p:nvPicPr>
          <p:cNvPr id="55" name="Grafik 55">
            <a:extLst>
              <a:ext uri="{FF2B5EF4-FFF2-40B4-BE49-F238E27FC236}">
                <a16:creationId xmlns:a16="http://schemas.microsoft.com/office/drawing/2014/main" id="{D083211B-BA5F-F244-1D69-7DFFA60CB8B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033234" y="540280"/>
            <a:ext cx="360893" cy="623359"/>
          </a:xfrm>
          <a:prstGeom prst="rect">
            <a:avLst/>
          </a:prstGeom>
        </p:spPr>
      </p:pic>
      <p:pic>
        <p:nvPicPr>
          <p:cNvPr id="56" name="Grafik 56">
            <a:extLst>
              <a:ext uri="{FF2B5EF4-FFF2-40B4-BE49-F238E27FC236}">
                <a16:creationId xmlns:a16="http://schemas.microsoft.com/office/drawing/2014/main" id="{D0F5BFB2-3D63-02F1-0208-F696FEFB537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267707" y="540279"/>
            <a:ext cx="360893" cy="623360"/>
          </a:xfrm>
          <a:prstGeom prst="rect">
            <a:avLst/>
          </a:prstGeom>
        </p:spPr>
      </p:pic>
      <p:pic>
        <p:nvPicPr>
          <p:cNvPr id="57" name="Grafik 57">
            <a:extLst>
              <a:ext uri="{FF2B5EF4-FFF2-40B4-BE49-F238E27FC236}">
                <a16:creationId xmlns:a16="http://schemas.microsoft.com/office/drawing/2014/main" id="{9194DB95-AF26-28F7-2FED-EBB6451E01D6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640233" y="522408"/>
            <a:ext cx="1039284" cy="627352"/>
          </a:xfrm>
          <a:prstGeom prst="rect">
            <a:avLst/>
          </a:prstGeom>
        </p:spPr>
      </p:pic>
      <p:pic>
        <p:nvPicPr>
          <p:cNvPr id="58" name="Grafik 58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0F6BFDEC-1A45-138D-CBD6-00C31286CD8C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857067" y="586846"/>
            <a:ext cx="361951" cy="614893"/>
          </a:xfrm>
          <a:prstGeom prst="rect">
            <a:avLst/>
          </a:prstGeom>
        </p:spPr>
      </p:pic>
      <p:pic>
        <p:nvPicPr>
          <p:cNvPr id="59" name="Grafik 59">
            <a:extLst>
              <a:ext uri="{FF2B5EF4-FFF2-40B4-BE49-F238E27FC236}">
                <a16:creationId xmlns:a16="http://schemas.microsoft.com/office/drawing/2014/main" id="{0D027999-A502-1927-E478-FE67FA39C68B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60903" y="1443699"/>
            <a:ext cx="581026" cy="1515535"/>
          </a:xfrm>
          <a:prstGeom prst="rect">
            <a:avLst/>
          </a:prstGeom>
        </p:spPr>
      </p:pic>
      <p:pic>
        <p:nvPicPr>
          <p:cNvPr id="60" name="Grafik 60">
            <a:extLst>
              <a:ext uri="{FF2B5EF4-FFF2-40B4-BE49-F238E27FC236}">
                <a16:creationId xmlns:a16="http://schemas.microsoft.com/office/drawing/2014/main" id="{AC8BDC59-ABA6-C8C8-998C-0A51245864D3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6765926" y="439737"/>
            <a:ext cx="787400" cy="771527"/>
          </a:xfrm>
          <a:prstGeom prst="rect">
            <a:avLst/>
          </a:prstGeom>
        </p:spPr>
      </p:pic>
      <p:pic>
        <p:nvPicPr>
          <p:cNvPr id="61" name="Grafik 61">
            <a:extLst>
              <a:ext uri="{FF2B5EF4-FFF2-40B4-BE49-F238E27FC236}">
                <a16:creationId xmlns:a16="http://schemas.microsoft.com/office/drawing/2014/main" id="{6C67C782-8D0C-8E7C-97C8-90648504EBAE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613150" y="644356"/>
            <a:ext cx="1081617" cy="521038"/>
          </a:xfrm>
          <a:prstGeom prst="rect">
            <a:avLst/>
          </a:prstGeom>
        </p:spPr>
      </p:pic>
      <p:pic>
        <p:nvPicPr>
          <p:cNvPr id="62" name="Grafik 62">
            <a:extLst>
              <a:ext uri="{FF2B5EF4-FFF2-40B4-BE49-F238E27FC236}">
                <a16:creationId xmlns:a16="http://schemas.microsoft.com/office/drawing/2014/main" id="{1F8FC33B-9CFB-D63E-65FE-DD452BEB1EDC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115983" y="443297"/>
            <a:ext cx="1123951" cy="722073"/>
          </a:xfrm>
          <a:prstGeom prst="rect">
            <a:avLst/>
          </a:prstGeom>
        </p:spPr>
      </p:pic>
      <p:pic>
        <p:nvPicPr>
          <p:cNvPr id="63" name="Grafik 63">
            <a:extLst>
              <a:ext uri="{FF2B5EF4-FFF2-40B4-BE49-F238E27FC236}">
                <a16:creationId xmlns:a16="http://schemas.microsoft.com/office/drawing/2014/main" id="{363A07F6-F593-CD57-FE59-1EB9E0F8F39C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549930" y="1867033"/>
            <a:ext cx="1006476" cy="1094317"/>
          </a:xfrm>
          <a:prstGeom prst="rect">
            <a:avLst/>
          </a:prstGeom>
        </p:spPr>
      </p:pic>
      <p:pic>
        <p:nvPicPr>
          <p:cNvPr id="64" name="Grafik 64">
            <a:extLst>
              <a:ext uri="{FF2B5EF4-FFF2-40B4-BE49-F238E27FC236}">
                <a16:creationId xmlns:a16="http://schemas.microsoft.com/office/drawing/2014/main" id="{ED4391B6-DB5C-42AF-4737-5FC25F8138F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2630489" y="2184533"/>
            <a:ext cx="570443" cy="774700"/>
          </a:xfrm>
          <a:prstGeom prst="rect">
            <a:avLst/>
          </a:prstGeom>
        </p:spPr>
      </p:pic>
      <p:pic>
        <p:nvPicPr>
          <p:cNvPr id="65" name="Grafik 65">
            <a:extLst>
              <a:ext uri="{FF2B5EF4-FFF2-40B4-BE49-F238E27FC236}">
                <a16:creationId xmlns:a16="http://schemas.microsoft.com/office/drawing/2014/main" id="{9B653D22-43C2-C4FE-662F-93FAE68D7E99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54566" y="3310494"/>
            <a:ext cx="996951" cy="914344"/>
          </a:xfrm>
          <a:prstGeom prst="rect">
            <a:avLst/>
          </a:prstGeom>
        </p:spPr>
      </p:pic>
      <p:pic>
        <p:nvPicPr>
          <p:cNvPr id="66" name="Grafik 66" descr="Ein Bild, das Text, Schild enthält.&#10;&#10;Beschreibung automatisch generiert.">
            <a:extLst>
              <a:ext uri="{FF2B5EF4-FFF2-40B4-BE49-F238E27FC236}">
                <a16:creationId xmlns:a16="http://schemas.microsoft.com/office/drawing/2014/main" id="{BB698D2E-62A9-C8A8-2D8F-78E69B781A71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813983" y="3405717"/>
            <a:ext cx="922867" cy="819151"/>
          </a:xfrm>
          <a:prstGeom prst="rect">
            <a:avLst/>
          </a:prstGeom>
        </p:spPr>
      </p:pic>
      <p:pic>
        <p:nvPicPr>
          <p:cNvPr id="67" name="Grafik 67">
            <a:extLst>
              <a:ext uri="{FF2B5EF4-FFF2-40B4-BE49-F238E27FC236}">
                <a16:creationId xmlns:a16="http://schemas.microsoft.com/office/drawing/2014/main" id="{108DB8BC-78FA-75C7-8B1F-BC5077CB37EB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9857316" y="3680384"/>
            <a:ext cx="1325035" cy="15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70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>
            <a:extLst>
              <a:ext uri="{FF2B5EF4-FFF2-40B4-BE49-F238E27FC236}">
                <a16:creationId xmlns:a16="http://schemas.microsoft.com/office/drawing/2014/main" id="{D463765A-7783-5B02-9E36-4BB28EC6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111375"/>
            <a:ext cx="809625" cy="511175"/>
          </a:xfrm>
          <a:prstGeom prst="rect">
            <a:avLst/>
          </a:prstGeom>
        </p:spPr>
      </p:pic>
      <p:pic>
        <p:nvPicPr>
          <p:cNvPr id="3" name="Grafik 3">
            <a:extLst>
              <a:ext uri="{FF2B5EF4-FFF2-40B4-BE49-F238E27FC236}">
                <a16:creationId xmlns:a16="http://schemas.microsoft.com/office/drawing/2014/main" id="{4F57CF45-D3AB-64BC-DDB1-88A503F55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0" y="2106084"/>
            <a:ext cx="800100" cy="511175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9275DB7C-2581-47EA-424F-132159EFC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542" y="550333"/>
            <a:ext cx="790575" cy="790575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5214CE6D-E023-AC14-E695-79DB4929D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3334" y="550333"/>
            <a:ext cx="394759" cy="796925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D83DFC22-7DDE-8A96-952B-583093233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2959" y="550333"/>
            <a:ext cx="411692" cy="785284"/>
          </a:xfrm>
          <a:prstGeom prst="rect">
            <a:avLst/>
          </a:prstGeom>
        </p:spPr>
      </p:pic>
      <p:pic>
        <p:nvPicPr>
          <p:cNvPr id="7" name="Grafik 7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5486CE79-40ED-5FCE-2031-86E97AADF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791" y="539750"/>
            <a:ext cx="769409" cy="805393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DECF84FF-10A8-EADB-A070-D2899B6083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83" y="433916"/>
            <a:ext cx="838200" cy="911225"/>
          </a:xfrm>
          <a:prstGeom prst="rect">
            <a:avLst/>
          </a:prstGeom>
        </p:spPr>
      </p:pic>
      <p:pic>
        <p:nvPicPr>
          <p:cNvPr id="9" name="Grafik 9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1C1F03C1-F5C9-A26A-27B5-C7FF1D2F48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792" y="1867958"/>
            <a:ext cx="808567" cy="744009"/>
          </a:xfrm>
          <a:prstGeom prst="rect">
            <a:avLst/>
          </a:prstGeom>
        </p:spPr>
      </p:pic>
      <p:pic>
        <p:nvPicPr>
          <p:cNvPr id="10" name="Grafik 10" descr="Ein Bild, das Text, gelb, Schild enthält.&#10;&#10;Beschreibung automatisch generiert.">
            <a:extLst>
              <a:ext uri="{FF2B5EF4-FFF2-40B4-BE49-F238E27FC236}">
                <a16:creationId xmlns:a16="http://schemas.microsoft.com/office/drawing/2014/main" id="{F0343C9E-7E19-65B5-9B48-1D9EE207D5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8000" y="423333"/>
            <a:ext cx="880534" cy="920750"/>
          </a:xfrm>
          <a:prstGeom prst="rect">
            <a:avLst/>
          </a:prstGeom>
        </p:spPr>
      </p:pic>
      <p:pic>
        <p:nvPicPr>
          <p:cNvPr id="11" name="Grafik 11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F54169FE-97C3-D1B1-DE6F-6DDBA3FC1B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4874" y="1751541"/>
            <a:ext cx="706967" cy="865718"/>
          </a:xfrm>
          <a:prstGeom prst="rect">
            <a:avLst/>
          </a:prstGeom>
        </p:spPr>
      </p:pic>
      <p:pic>
        <p:nvPicPr>
          <p:cNvPr id="12" name="Grafik 12">
            <a:extLst>
              <a:ext uri="{FF2B5EF4-FFF2-40B4-BE49-F238E27FC236}">
                <a16:creationId xmlns:a16="http://schemas.microsoft.com/office/drawing/2014/main" id="{1960E12A-654E-0EEF-3353-788389ED88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4334" y="486833"/>
            <a:ext cx="443442" cy="853017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6862BC66-08BC-CA28-88A0-0A7BB68E46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0791" y="2026709"/>
            <a:ext cx="860426" cy="546101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BCFF46F6-124E-B392-6BE2-99158AF92C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7333" y="1809751"/>
            <a:ext cx="866775" cy="868892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6894CDFA-525D-88C6-DC12-B2362B345C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3792" y="772583"/>
            <a:ext cx="840317" cy="571500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E562297B-0B17-42E2-AF16-03CC35EA9D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17833" y="529166"/>
            <a:ext cx="619125" cy="819150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DA10B14B-B232-7843-1E28-D3604917FAE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43791" y="687916"/>
            <a:ext cx="717550" cy="651934"/>
          </a:xfrm>
          <a:prstGeom prst="rect">
            <a:avLst/>
          </a:prstGeom>
        </p:spPr>
      </p:pic>
      <p:pic>
        <p:nvPicPr>
          <p:cNvPr id="18" name="Grafik 18" descr="Ein Bild, das Text, Teller, Geschirr enthält.&#10;&#10;Beschreibung automatisch generiert.">
            <a:extLst>
              <a:ext uri="{FF2B5EF4-FFF2-40B4-BE49-F238E27FC236}">
                <a16:creationId xmlns:a16="http://schemas.microsoft.com/office/drawing/2014/main" id="{7861F259-2A05-3B12-1610-B80769E4EF9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91782" y="5162550"/>
            <a:ext cx="662518" cy="977900"/>
          </a:xfrm>
          <a:prstGeom prst="rect">
            <a:avLst/>
          </a:prstGeom>
        </p:spPr>
      </p:pic>
      <p:pic>
        <p:nvPicPr>
          <p:cNvPr id="20" name="Grafik 20" descr="Ein Bild, das Text enthält.&#10;&#10;Beschreibung automatisch generiert.">
            <a:extLst>
              <a:ext uri="{FF2B5EF4-FFF2-40B4-BE49-F238E27FC236}">
                <a16:creationId xmlns:a16="http://schemas.microsoft.com/office/drawing/2014/main" id="{B5553CB6-0B27-CC61-BCAA-F666CD9C31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29267" y="4215342"/>
            <a:ext cx="702734" cy="735542"/>
          </a:xfrm>
          <a:prstGeom prst="rect">
            <a:avLst/>
          </a:prstGeom>
        </p:spPr>
      </p:pic>
      <p:pic>
        <p:nvPicPr>
          <p:cNvPr id="21" name="Grafik 21">
            <a:extLst>
              <a:ext uri="{FF2B5EF4-FFF2-40B4-BE49-F238E27FC236}">
                <a16:creationId xmlns:a16="http://schemas.microsoft.com/office/drawing/2014/main" id="{10DBEC20-C70D-43B1-8CB9-F5ED6B3443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38415" y="3198788"/>
            <a:ext cx="1060451" cy="510455"/>
          </a:xfrm>
          <a:prstGeom prst="rect">
            <a:avLst/>
          </a:prstGeom>
        </p:spPr>
      </p:pic>
      <p:pic>
        <p:nvPicPr>
          <p:cNvPr id="22" name="Grafik 22">
            <a:extLst>
              <a:ext uri="{FF2B5EF4-FFF2-40B4-BE49-F238E27FC236}">
                <a16:creationId xmlns:a16="http://schemas.microsoft.com/office/drawing/2014/main" id="{D6CD6382-22B3-D117-671E-DD72E7B7221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01020" y="3177981"/>
            <a:ext cx="529938" cy="547256"/>
          </a:xfrm>
          <a:prstGeom prst="rect">
            <a:avLst/>
          </a:prstGeom>
        </p:spPr>
      </p:pic>
      <p:pic>
        <p:nvPicPr>
          <p:cNvPr id="23" name="Grafik 23" descr="Ein Bild, das Text, Monitor enthält.&#10;&#10;Beschreibung automatisch generiert.">
            <a:extLst>
              <a:ext uri="{FF2B5EF4-FFF2-40B4-BE49-F238E27FC236}">
                <a16:creationId xmlns:a16="http://schemas.microsoft.com/office/drawing/2014/main" id="{1CA51629-65CF-7898-34FC-6356627F293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02132" y="4173008"/>
            <a:ext cx="543984" cy="766234"/>
          </a:xfrm>
          <a:prstGeom prst="rect">
            <a:avLst/>
          </a:prstGeom>
        </p:spPr>
      </p:pic>
      <p:pic>
        <p:nvPicPr>
          <p:cNvPr id="24" name="Grafik 24">
            <a:extLst>
              <a:ext uri="{FF2B5EF4-FFF2-40B4-BE49-F238E27FC236}">
                <a16:creationId xmlns:a16="http://schemas.microsoft.com/office/drawing/2014/main" id="{3C4B41D3-92AF-E856-B21E-194740EE0F7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25429" y="3166435"/>
            <a:ext cx="529938" cy="547256"/>
          </a:xfrm>
          <a:prstGeom prst="rect">
            <a:avLst/>
          </a:prstGeom>
        </p:spPr>
      </p:pic>
      <p:pic>
        <p:nvPicPr>
          <p:cNvPr id="25" name="Grafik 25" descr="Ein Bild, das Text, Monitor enthält.&#10;&#10;Beschreibung automatisch generiert.">
            <a:extLst>
              <a:ext uri="{FF2B5EF4-FFF2-40B4-BE49-F238E27FC236}">
                <a16:creationId xmlns:a16="http://schemas.microsoft.com/office/drawing/2014/main" id="{B176CDA4-A1B9-963B-790B-EE251486101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15699" y="4173008"/>
            <a:ext cx="712260" cy="766234"/>
          </a:xfrm>
          <a:prstGeom prst="rect">
            <a:avLst/>
          </a:prstGeom>
        </p:spPr>
      </p:pic>
      <p:pic>
        <p:nvPicPr>
          <p:cNvPr id="26" name="Grafik 26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FDCF063E-25D7-9CD0-EF13-E58146D777C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506354" y="1815041"/>
            <a:ext cx="312209" cy="846668"/>
          </a:xfrm>
          <a:prstGeom prst="rect">
            <a:avLst/>
          </a:prstGeom>
        </p:spPr>
      </p:pic>
      <p:pic>
        <p:nvPicPr>
          <p:cNvPr id="27" name="Grafik 27">
            <a:extLst>
              <a:ext uri="{FF2B5EF4-FFF2-40B4-BE49-F238E27FC236}">
                <a16:creationId xmlns:a16="http://schemas.microsoft.com/office/drawing/2014/main" id="{EB300CD5-75DA-6E0B-A27F-7678AA9497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208462" y="5258858"/>
            <a:ext cx="748242" cy="880534"/>
          </a:xfrm>
          <a:prstGeom prst="rect">
            <a:avLst/>
          </a:prstGeom>
        </p:spPr>
      </p:pic>
      <p:pic>
        <p:nvPicPr>
          <p:cNvPr id="28" name="Grafik 28">
            <a:extLst>
              <a:ext uri="{FF2B5EF4-FFF2-40B4-BE49-F238E27FC236}">
                <a16:creationId xmlns:a16="http://schemas.microsoft.com/office/drawing/2014/main" id="{B44E35BC-40BB-D88F-D9B0-735F44D1B35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118379" y="5065182"/>
            <a:ext cx="748242" cy="1077384"/>
          </a:xfrm>
          <a:prstGeom prst="rect">
            <a:avLst/>
          </a:prstGeom>
        </p:spPr>
      </p:pic>
      <p:pic>
        <p:nvPicPr>
          <p:cNvPr id="29" name="Grafik 29">
            <a:extLst>
              <a:ext uri="{FF2B5EF4-FFF2-40B4-BE49-F238E27FC236}">
                <a16:creationId xmlns:a16="http://schemas.microsoft.com/office/drawing/2014/main" id="{EE4BF547-2699-53FB-FE7F-25D6140FCB8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83514" y="5208981"/>
            <a:ext cx="1060451" cy="937954"/>
          </a:xfrm>
          <a:prstGeom prst="rect">
            <a:avLst/>
          </a:prstGeom>
        </p:spPr>
      </p:pic>
      <p:pic>
        <p:nvPicPr>
          <p:cNvPr id="30" name="Grafik 30">
            <a:extLst>
              <a:ext uri="{FF2B5EF4-FFF2-40B4-BE49-F238E27FC236}">
                <a16:creationId xmlns:a16="http://schemas.microsoft.com/office/drawing/2014/main" id="{13A164A9-BE8B-A07D-D52C-4490356183B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54566" y="5233980"/>
            <a:ext cx="1060451" cy="909123"/>
          </a:xfrm>
          <a:prstGeom prst="rect">
            <a:avLst/>
          </a:prstGeom>
        </p:spPr>
      </p:pic>
      <p:pic>
        <p:nvPicPr>
          <p:cNvPr id="31" name="Grafik 31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F9717E8D-9E90-5F57-8CEF-1A0A8471DDF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25831" y="3162200"/>
            <a:ext cx="1060451" cy="514357"/>
          </a:xfrm>
          <a:prstGeom prst="rect">
            <a:avLst/>
          </a:prstGeom>
        </p:spPr>
      </p:pic>
      <p:pic>
        <p:nvPicPr>
          <p:cNvPr id="32" name="Grafik 3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C32B45EB-AF5C-6F8C-D245-E2A354557B0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82724" y="3169322"/>
            <a:ext cx="512620" cy="512620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109FA71C-664B-4D1D-A888-7E7B99829AB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674584" y="4215342"/>
            <a:ext cx="668868" cy="723901"/>
          </a:xfrm>
          <a:prstGeom prst="rect">
            <a:avLst/>
          </a:prstGeom>
        </p:spPr>
      </p:pic>
      <p:pic>
        <p:nvPicPr>
          <p:cNvPr id="34" name="Grafik 34">
            <a:extLst>
              <a:ext uri="{FF2B5EF4-FFF2-40B4-BE49-F238E27FC236}">
                <a16:creationId xmlns:a16="http://schemas.microsoft.com/office/drawing/2014/main" id="{BF01F249-7951-47E3-81BF-CE93C1326CC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850581" y="5385214"/>
            <a:ext cx="1952337" cy="700941"/>
          </a:xfrm>
          <a:prstGeom prst="rect">
            <a:avLst/>
          </a:prstGeom>
        </p:spPr>
      </p:pic>
      <p:pic>
        <p:nvPicPr>
          <p:cNvPr id="35" name="Grafik 35">
            <a:extLst>
              <a:ext uri="{FF2B5EF4-FFF2-40B4-BE49-F238E27FC236}">
                <a16:creationId xmlns:a16="http://schemas.microsoft.com/office/drawing/2014/main" id="{A9CFBAD6-9807-290B-D2D5-720962B0BC7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841922" y="4223934"/>
            <a:ext cx="1952337" cy="700941"/>
          </a:xfrm>
          <a:prstGeom prst="rect">
            <a:avLst/>
          </a:prstGeom>
        </p:spPr>
      </p:pic>
      <p:pic>
        <p:nvPicPr>
          <p:cNvPr id="36" name="Grafik 36">
            <a:extLst>
              <a:ext uri="{FF2B5EF4-FFF2-40B4-BE49-F238E27FC236}">
                <a16:creationId xmlns:a16="http://schemas.microsoft.com/office/drawing/2014/main" id="{9C08D78F-9FAE-ED3D-68C3-82039323780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841922" y="1951405"/>
            <a:ext cx="1952337" cy="700941"/>
          </a:xfrm>
          <a:prstGeom prst="rect">
            <a:avLst/>
          </a:prstGeom>
        </p:spPr>
      </p:pic>
      <p:pic>
        <p:nvPicPr>
          <p:cNvPr id="37" name="Grafik 37">
            <a:extLst>
              <a:ext uri="{FF2B5EF4-FFF2-40B4-BE49-F238E27FC236}">
                <a16:creationId xmlns:a16="http://schemas.microsoft.com/office/drawing/2014/main" id="{7C030C52-4877-0B83-CD19-010A7C2EA262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841922" y="3079972"/>
            <a:ext cx="1952337" cy="700941"/>
          </a:xfrm>
          <a:prstGeom prst="rect">
            <a:avLst/>
          </a:prstGeom>
        </p:spPr>
      </p:pic>
      <p:pic>
        <p:nvPicPr>
          <p:cNvPr id="38" name="Grafik 38" descr="Ein Bild, das Text, Schild, Vektorgrafiken enthält.&#10;&#10;Beschreibung automatisch generiert.">
            <a:extLst>
              <a:ext uri="{FF2B5EF4-FFF2-40B4-BE49-F238E27FC236}">
                <a16:creationId xmlns:a16="http://schemas.microsoft.com/office/drawing/2014/main" id="{2B27AB3F-78F3-6A67-8F94-5E7D6D60D66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915631" y="5389803"/>
            <a:ext cx="880534" cy="804334"/>
          </a:xfrm>
          <a:prstGeom prst="rect">
            <a:avLst/>
          </a:prstGeom>
        </p:spPr>
      </p:pic>
      <p:pic>
        <p:nvPicPr>
          <p:cNvPr id="39" name="Grafik 39" descr="Ein Bild, das Text enthält.&#10;&#10;Beschreibung automatisch generiert.">
            <a:extLst>
              <a:ext uri="{FF2B5EF4-FFF2-40B4-BE49-F238E27FC236}">
                <a16:creationId xmlns:a16="http://schemas.microsoft.com/office/drawing/2014/main" id="{281E7A87-3B0C-96E1-979B-712D5DF697F8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316103" y="3971925"/>
            <a:ext cx="900642" cy="973667"/>
          </a:xfrm>
          <a:prstGeom prst="rect">
            <a:avLst/>
          </a:prstGeom>
        </p:spPr>
      </p:pic>
      <p:pic>
        <p:nvPicPr>
          <p:cNvPr id="40" name="Grafik 40">
            <a:extLst>
              <a:ext uri="{FF2B5EF4-FFF2-40B4-BE49-F238E27FC236}">
                <a16:creationId xmlns:a16="http://schemas.microsoft.com/office/drawing/2014/main" id="{DB242BDD-EC68-F8B9-3FAA-B2DB949FAC72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529401" y="3971925"/>
            <a:ext cx="861485" cy="973667"/>
          </a:xfrm>
          <a:prstGeom prst="rect">
            <a:avLst/>
          </a:prstGeom>
        </p:spPr>
      </p:pic>
      <p:pic>
        <p:nvPicPr>
          <p:cNvPr id="41" name="Grafik 41" descr="Ein Bild, das Text enthält.&#10;&#10;Beschreibung automatisch generiert.">
            <a:extLst>
              <a:ext uri="{FF2B5EF4-FFF2-40B4-BE49-F238E27FC236}">
                <a16:creationId xmlns:a16="http://schemas.microsoft.com/office/drawing/2014/main" id="{7686428D-952C-9FFA-C4F6-4533AF137654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493036" y="4003675"/>
            <a:ext cx="797984" cy="939800"/>
          </a:xfrm>
          <a:prstGeom prst="rect">
            <a:avLst/>
          </a:prstGeom>
        </p:spPr>
      </p:pic>
      <p:pic>
        <p:nvPicPr>
          <p:cNvPr id="42" name="Grafik 42" descr="Ein Bild, das Text enthält.&#10;&#10;Beschreibung automatisch generiert.">
            <a:extLst>
              <a:ext uri="{FF2B5EF4-FFF2-40B4-BE49-F238E27FC236}">
                <a16:creationId xmlns:a16="http://schemas.microsoft.com/office/drawing/2014/main" id="{1AB69E57-BDB9-0D9B-B203-FA87BF4E113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574719" y="4194175"/>
            <a:ext cx="680509" cy="745067"/>
          </a:xfrm>
          <a:prstGeom prst="rect">
            <a:avLst/>
          </a:prstGeom>
        </p:spPr>
      </p:pic>
      <p:pic>
        <p:nvPicPr>
          <p:cNvPr id="43" name="Grafik 43">
            <a:extLst>
              <a:ext uri="{FF2B5EF4-FFF2-40B4-BE49-F238E27FC236}">
                <a16:creationId xmlns:a16="http://schemas.microsoft.com/office/drawing/2014/main" id="{4EFDB718-AFF6-0F88-022F-F8AEB7963D4B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244608" y="5321780"/>
            <a:ext cx="934798" cy="769121"/>
          </a:xfrm>
          <a:prstGeom prst="rect">
            <a:avLst/>
          </a:prstGeom>
        </p:spPr>
      </p:pic>
      <p:pic>
        <p:nvPicPr>
          <p:cNvPr id="44" name="Grafik 44" descr="Ein Bild, das Text, Schild, schließen, bemalt enthält.&#10;&#10;Beschreibung automatisch generiert.">
            <a:extLst>
              <a:ext uri="{FF2B5EF4-FFF2-40B4-BE49-F238E27FC236}">
                <a16:creationId xmlns:a16="http://schemas.microsoft.com/office/drawing/2014/main" id="{1F998194-C7FB-4D6F-B456-66F85DBE89B6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35504" y="4247092"/>
            <a:ext cx="600076" cy="703792"/>
          </a:xfrm>
          <a:prstGeom prst="rect">
            <a:avLst/>
          </a:prstGeom>
        </p:spPr>
      </p:pic>
      <p:pic>
        <p:nvPicPr>
          <p:cNvPr id="45" name="Grafik 45" descr="Ein Bild, das Text, Schild enthält.&#10;&#10;Beschreibung automatisch generiert.">
            <a:extLst>
              <a:ext uri="{FF2B5EF4-FFF2-40B4-BE49-F238E27FC236}">
                <a16:creationId xmlns:a16="http://schemas.microsoft.com/office/drawing/2014/main" id="{BF442BDF-D0BD-6195-916A-6DEEF75F8BF7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583141" y="3176057"/>
            <a:ext cx="505885" cy="505885"/>
          </a:xfrm>
          <a:prstGeom prst="rect">
            <a:avLst/>
          </a:prstGeom>
        </p:spPr>
      </p:pic>
      <p:pic>
        <p:nvPicPr>
          <p:cNvPr id="19" name="Grafik 45">
            <a:extLst>
              <a:ext uri="{FF2B5EF4-FFF2-40B4-BE49-F238E27FC236}">
                <a16:creationId xmlns:a16="http://schemas.microsoft.com/office/drawing/2014/main" id="{DD907902-0B12-F1E2-7C53-508F1335A7D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872185" y="3160361"/>
            <a:ext cx="1273629" cy="4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0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23DA47DC-E90C-6B88-0F1D-62C099E88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983" y="1776410"/>
            <a:ext cx="697058" cy="516949"/>
          </a:xfrm>
          <a:prstGeom prst="rect">
            <a:avLst/>
          </a:prstGeom>
        </p:spPr>
      </p:pic>
      <p:pic>
        <p:nvPicPr>
          <p:cNvPr id="3" name="Grafik 3">
            <a:extLst>
              <a:ext uri="{FF2B5EF4-FFF2-40B4-BE49-F238E27FC236}">
                <a16:creationId xmlns:a16="http://schemas.microsoft.com/office/drawing/2014/main" id="{1B06EA9D-B53E-2378-C2CA-1CD7E141E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182" y="1747619"/>
            <a:ext cx="606138" cy="668484"/>
          </a:xfrm>
          <a:prstGeom prst="rect">
            <a:avLst/>
          </a:prstGeom>
        </p:spPr>
      </p:pic>
      <p:pic>
        <p:nvPicPr>
          <p:cNvPr id="4" name="Grafik 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411D677B-3143-8827-3F00-D43A0224C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925" y="1767751"/>
            <a:ext cx="706583" cy="516949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737CCF2C-76BF-B936-C21C-0131FF824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0939" y="491404"/>
            <a:ext cx="671080" cy="671080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F0F0EE9-BB2D-DB56-C690-F78521628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6185" y="464147"/>
            <a:ext cx="649761" cy="638999"/>
          </a:xfrm>
          <a:prstGeom prst="rect">
            <a:avLst/>
          </a:prstGeom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4C751F8A-074A-D4A9-CA23-143991120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0225" y="515648"/>
            <a:ext cx="740353" cy="622589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45BF6389-5987-15E0-B698-79EB37222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7943" y="453736"/>
            <a:ext cx="643371" cy="694460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26FBFCED-E3F9-FFD5-1D6A-B4920050E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730" y="468456"/>
            <a:ext cx="613065" cy="699656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254B7A92-60BB-D55D-CDFD-2B30B407C9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40317" y="436788"/>
            <a:ext cx="636444" cy="782783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F3387D1A-816C-84CB-48C2-C084F11518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6502" y="474948"/>
            <a:ext cx="545524" cy="703986"/>
          </a:xfrm>
          <a:prstGeom prst="rect">
            <a:avLst/>
          </a:prstGeom>
        </p:spPr>
      </p:pic>
      <p:pic>
        <p:nvPicPr>
          <p:cNvPr id="12" name="Grafik 1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35BBE7C8-821C-076D-CFAA-3F28E08F3F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2688" y="1778143"/>
            <a:ext cx="697058" cy="504826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5B5DF2C4-0707-1DED-A789-6143E03F07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2763" y="1743509"/>
            <a:ext cx="656360" cy="444212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83659D4B-A1FC-1503-C011-BCCEBC711D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2998" y="452004"/>
            <a:ext cx="646835" cy="697924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F56315C4-2E59-02D8-70CF-B2A9A0890B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4561" y="409140"/>
            <a:ext cx="681472" cy="697058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869D2FC5-635E-3D71-C07A-3DDF998FAB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96101" y="1773597"/>
            <a:ext cx="636444" cy="619125"/>
          </a:xfrm>
          <a:prstGeom prst="rect">
            <a:avLst/>
          </a:prstGeom>
        </p:spPr>
      </p:pic>
      <p:pic>
        <p:nvPicPr>
          <p:cNvPr id="17" name="Grafik 17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1FFDA09-FB59-9726-E927-F2333D326E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40337" y="1540018"/>
            <a:ext cx="574965" cy="747281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ECFE70CD-D7B2-FFD4-C263-7245D73F36E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019" y="1773597"/>
            <a:ext cx="636444" cy="619126"/>
          </a:xfrm>
          <a:prstGeom prst="rect">
            <a:avLst/>
          </a:prstGeom>
        </p:spPr>
      </p:pic>
      <p:pic>
        <p:nvPicPr>
          <p:cNvPr id="19" name="Grafik 19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0413214-5243-5411-1720-9BBFA66041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82026" y="1600630"/>
            <a:ext cx="613065" cy="643373"/>
          </a:xfrm>
          <a:prstGeom prst="rect">
            <a:avLst/>
          </a:prstGeom>
        </p:spPr>
      </p:pic>
      <p:pic>
        <p:nvPicPr>
          <p:cNvPr id="20" name="Grafik 20">
            <a:extLst>
              <a:ext uri="{FF2B5EF4-FFF2-40B4-BE49-F238E27FC236}">
                <a16:creationId xmlns:a16="http://schemas.microsoft.com/office/drawing/2014/main" id="{1DEE5FE0-D038-0925-4A7E-0359A0B4CFE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96596" y="382730"/>
            <a:ext cx="793175" cy="741220"/>
          </a:xfrm>
          <a:prstGeom prst="rect">
            <a:avLst/>
          </a:prstGeom>
        </p:spPr>
      </p:pic>
      <p:pic>
        <p:nvPicPr>
          <p:cNvPr id="21" name="Grafik 21" descr="Ein Bild, das Text, Container enthält.&#10;&#10;Beschreibung automatisch generiert.">
            <a:extLst>
              <a:ext uri="{FF2B5EF4-FFF2-40B4-BE49-F238E27FC236}">
                <a16:creationId xmlns:a16="http://schemas.microsoft.com/office/drawing/2014/main" id="{F0FF2D51-7144-D8E2-6CEA-0E1B791621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99013" y="3096991"/>
            <a:ext cx="1669473" cy="837199"/>
          </a:xfrm>
          <a:prstGeom prst="rect">
            <a:avLst/>
          </a:prstGeom>
        </p:spPr>
      </p:pic>
      <p:pic>
        <p:nvPicPr>
          <p:cNvPr id="22" name="Grafik 22">
            <a:extLst>
              <a:ext uri="{FF2B5EF4-FFF2-40B4-BE49-F238E27FC236}">
                <a16:creationId xmlns:a16="http://schemas.microsoft.com/office/drawing/2014/main" id="{5DC393D9-CBCE-6C71-0B42-4D330C7BAE7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93672" y="2665465"/>
            <a:ext cx="1747405" cy="1267300"/>
          </a:xfrm>
          <a:prstGeom prst="rect">
            <a:avLst/>
          </a:prstGeom>
        </p:spPr>
      </p:pic>
      <p:pic>
        <p:nvPicPr>
          <p:cNvPr id="23" name="Grafik 23">
            <a:extLst>
              <a:ext uri="{FF2B5EF4-FFF2-40B4-BE49-F238E27FC236}">
                <a16:creationId xmlns:a16="http://schemas.microsoft.com/office/drawing/2014/main" id="{ED6D3956-983C-2D2C-FFE8-0BC2EC0D494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4014" y="2775586"/>
            <a:ext cx="1349087" cy="132414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B782B62-89C4-018A-E90B-88333CED1E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63" y="2901047"/>
            <a:ext cx="634121" cy="9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3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55E05A64-9297-D953-E3AD-198B2CA25B83}"/>
              </a:ext>
            </a:extLst>
          </p:cNvPr>
          <p:cNvSpPr/>
          <p:nvPr/>
        </p:nvSpPr>
        <p:spPr>
          <a:xfrm>
            <a:off x="0" y="0"/>
            <a:ext cx="12192000" cy="6810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184231-4040-0C34-1E49-6445F09B9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Icon-Sammlung (dunkler Hintergrund)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E52B137-8131-326E-B4FE-60F8FD6366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4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CE8AE722-2963-1431-27E8-EE824FB4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79" y="1885559"/>
            <a:ext cx="1230592" cy="385993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57FB9E9B-7055-A88E-B1E1-D7E50A1B1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142" y="1888094"/>
            <a:ext cx="410352" cy="379383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284F910F-022C-EC41-4A8E-07EC5F5C2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007" y="1805967"/>
            <a:ext cx="1233578" cy="471748"/>
          </a:xfrm>
          <a:prstGeom prst="rect">
            <a:avLst/>
          </a:prstGeom>
        </p:spPr>
      </p:pic>
      <p:pic>
        <p:nvPicPr>
          <p:cNvPr id="8" name="Grafik 8" descr="Ein Bild, das Text enthält.&#10;&#10;Beschreibung automatisch generiert.">
            <a:extLst>
              <a:ext uri="{FF2B5EF4-FFF2-40B4-BE49-F238E27FC236}">
                <a16:creationId xmlns:a16="http://schemas.microsoft.com/office/drawing/2014/main" id="{36791866-A556-63F1-C96A-B6BFE3EA5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0774" y="1646075"/>
            <a:ext cx="1232119" cy="604628"/>
          </a:xfrm>
          <a:prstGeom prst="rect">
            <a:avLst/>
          </a:prstGeom>
        </p:spPr>
      </p:pic>
      <p:pic>
        <p:nvPicPr>
          <p:cNvPr id="9" name="Grafik 9" descr="Ein Bild, das Text enthält.&#10;&#10;Beschreibung automatisch generiert.">
            <a:extLst>
              <a:ext uri="{FF2B5EF4-FFF2-40B4-BE49-F238E27FC236}">
                <a16:creationId xmlns:a16="http://schemas.microsoft.com/office/drawing/2014/main" id="{8FAE0E5D-865E-3DED-BE0B-E4AEDE3B2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865" y="1664456"/>
            <a:ext cx="1230693" cy="596624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D4240634-92B3-722C-035D-27F43B99E4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1493" y="1660300"/>
            <a:ext cx="622721" cy="604929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37E0DBE7-7FF4-E918-D4E2-B0ADA31DE3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9229" y="1687763"/>
            <a:ext cx="958115" cy="578760"/>
          </a:xfrm>
          <a:prstGeom prst="rect">
            <a:avLst/>
          </a:prstGeom>
        </p:spPr>
      </p:pic>
      <p:pic>
        <p:nvPicPr>
          <p:cNvPr id="12" name="Grafik 12">
            <a:extLst>
              <a:ext uri="{FF2B5EF4-FFF2-40B4-BE49-F238E27FC236}">
                <a16:creationId xmlns:a16="http://schemas.microsoft.com/office/drawing/2014/main" id="{1829E1CE-0B13-B7C9-6F2A-B2AC2FB6A1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442" y="2901313"/>
            <a:ext cx="908371" cy="532143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C0478319-2701-B730-1264-DE10A563F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62782" y="2956244"/>
            <a:ext cx="963762" cy="537298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9D5F0669-1524-C7D8-F214-DF64BFE7B9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4929" y="2627539"/>
            <a:ext cx="811209" cy="1172116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AB19D0FD-D3E6-969B-F635-A4054D6B57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38384" y="2925500"/>
            <a:ext cx="810729" cy="604948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BBDF9854-D4F0-C06B-C583-8A05A96F69A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9657" y="2950637"/>
            <a:ext cx="789455" cy="587278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10553D2E-2708-69D3-2EC4-565C7004EE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0077" y="2882290"/>
            <a:ext cx="1189968" cy="693934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742CE640-6859-59D5-5674-9C14E9940BF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85985" y="2950063"/>
            <a:ext cx="1040836" cy="524755"/>
          </a:xfrm>
          <a:prstGeom prst="rect">
            <a:avLst/>
          </a:prstGeom>
        </p:spPr>
      </p:pic>
      <p:pic>
        <p:nvPicPr>
          <p:cNvPr id="7" name="Grafik 3">
            <a:extLst>
              <a:ext uri="{FF2B5EF4-FFF2-40B4-BE49-F238E27FC236}">
                <a16:creationId xmlns:a16="http://schemas.microsoft.com/office/drawing/2014/main" id="{25924E0C-5CC1-9EC6-7582-BB7806FF01F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8672" y="3945661"/>
            <a:ext cx="1041439" cy="826285"/>
          </a:xfrm>
          <a:prstGeom prst="rect">
            <a:avLst/>
          </a:prstGeom>
        </p:spPr>
      </p:pic>
      <p:pic>
        <p:nvPicPr>
          <p:cNvPr id="20" name="Grafik 4">
            <a:extLst>
              <a:ext uri="{FF2B5EF4-FFF2-40B4-BE49-F238E27FC236}">
                <a16:creationId xmlns:a16="http://schemas.microsoft.com/office/drawing/2014/main" id="{B576FE16-E2A7-7BD2-157C-7360174F50B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87007" y="3940755"/>
            <a:ext cx="621514" cy="819536"/>
          </a:xfrm>
          <a:prstGeom prst="rect">
            <a:avLst/>
          </a:prstGeom>
        </p:spPr>
      </p:pic>
      <p:pic>
        <p:nvPicPr>
          <p:cNvPr id="22" name="Grafik 5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6B127E5B-E5C9-0C3E-394E-05ADAD2466C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13848" y="3945661"/>
            <a:ext cx="894824" cy="822059"/>
          </a:xfrm>
          <a:prstGeom prst="rect">
            <a:avLst/>
          </a:prstGeom>
        </p:spPr>
      </p:pic>
      <p:pic>
        <p:nvPicPr>
          <p:cNvPr id="24" name="Grafik 6">
            <a:extLst>
              <a:ext uri="{FF2B5EF4-FFF2-40B4-BE49-F238E27FC236}">
                <a16:creationId xmlns:a16="http://schemas.microsoft.com/office/drawing/2014/main" id="{78F88ADC-C229-0BC9-9A26-DEC4C7BC383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97140" y="3955137"/>
            <a:ext cx="750910" cy="811060"/>
          </a:xfrm>
          <a:prstGeom prst="rect">
            <a:avLst/>
          </a:prstGeom>
        </p:spPr>
      </p:pic>
      <p:pic>
        <p:nvPicPr>
          <p:cNvPr id="26" name="Grafik 7">
            <a:extLst>
              <a:ext uri="{FF2B5EF4-FFF2-40B4-BE49-F238E27FC236}">
                <a16:creationId xmlns:a16="http://schemas.microsoft.com/office/drawing/2014/main" id="{813E54BF-84DF-BFD2-5698-7542D51D3E8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545866" y="4092814"/>
            <a:ext cx="681693" cy="681693"/>
          </a:xfrm>
          <a:prstGeom prst="rect">
            <a:avLst/>
          </a:prstGeom>
        </p:spPr>
      </p:pic>
      <p:pic>
        <p:nvPicPr>
          <p:cNvPr id="28" name="Grafik 8">
            <a:extLst>
              <a:ext uri="{FF2B5EF4-FFF2-40B4-BE49-F238E27FC236}">
                <a16:creationId xmlns:a16="http://schemas.microsoft.com/office/drawing/2014/main" id="{6F6C1C0D-CE2E-6C70-C4D9-1D46893FF87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31816" y="4226119"/>
            <a:ext cx="1173403" cy="537920"/>
          </a:xfrm>
          <a:prstGeom prst="rect">
            <a:avLst/>
          </a:prstGeom>
        </p:spPr>
      </p:pic>
      <p:pic>
        <p:nvPicPr>
          <p:cNvPr id="30" name="Grafik 9" descr="Ein Bild, das Text, dunkel, ClipArt enthält.&#10;&#10;Beschreibung automatisch generiert.">
            <a:extLst>
              <a:ext uri="{FF2B5EF4-FFF2-40B4-BE49-F238E27FC236}">
                <a16:creationId xmlns:a16="http://schemas.microsoft.com/office/drawing/2014/main" id="{788C804C-5F08-8414-E93A-5417CE1C57D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71358" y="4418864"/>
            <a:ext cx="563671" cy="340824"/>
          </a:xfrm>
          <a:prstGeom prst="rect">
            <a:avLst/>
          </a:prstGeom>
        </p:spPr>
      </p:pic>
      <p:pic>
        <p:nvPicPr>
          <p:cNvPr id="32" name="Grafik 10">
            <a:extLst>
              <a:ext uri="{FF2B5EF4-FFF2-40B4-BE49-F238E27FC236}">
                <a16:creationId xmlns:a16="http://schemas.microsoft.com/office/drawing/2014/main" id="{FF989575-7DB2-7E80-201C-6E980514FAC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84936" y="4252577"/>
            <a:ext cx="556436" cy="533144"/>
          </a:xfrm>
          <a:prstGeom prst="rect">
            <a:avLst/>
          </a:prstGeom>
        </p:spPr>
      </p:pic>
      <p:pic>
        <p:nvPicPr>
          <p:cNvPr id="34" name="Grafik 11">
            <a:extLst>
              <a:ext uri="{FF2B5EF4-FFF2-40B4-BE49-F238E27FC236}">
                <a16:creationId xmlns:a16="http://schemas.microsoft.com/office/drawing/2014/main" id="{0AFD3A02-D289-0003-EDED-E545E5629CC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95786" y="5250219"/>
            <a:ext cx="719023" cy="963907"/>
          </a:xfrm>
          <a:prstGeom prst="rect">
            <a:avLst/>
          </a:prstGeom>
        </p:spPr>
      </p:pic>
      <p:pic>
        <p:nvPicPr>
          <p:cNvPr id="36" name="Grafik 12">
            <a:extLst>
              <a:ext uri="{FF2B5EF4-FFF2-40B4-BE49-F238E27FC236}">
                <a16:creationId xmlns:a16="http://schemas.microsoft.com/office/drawing/2014/main" id="{13934B68-285A-B2CB-797B-89C0D8BCD5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543698" y="5243011"/>
            <a:ext cx="980421" cy="949857"/>
          </a:xfrm>
          <a:prstGeom prst="rect">
            <a:avLst/>
          </a:prstGeom>
        </p:spPr>
      </p:pic>
      <p:pic>
        <p:nvPicPr>
          <p:cNvPr id="38" name="Grafik 13">
            <a:extLst>
              <a:ext uri="{FF2B5EF4-FFF2-40B4-BE49-F238E27FC236}">
                <a16:creationId xmlns:a16="http://schemas.microsoft.com/office/drawing/2014/main" id="{5B0B3DB7-D6E3-5EB2-B301-BD684E2D6D3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135327" y="5606921"/>
            <a:ext cx="842765" cy="596958"/>
          </a:xfrm>
          <a:prstGeom prst="rect">
            <a:avLst/>
          </a:prstGeom>
        </p:spPr>
      </p:pic>
      <p:pic>
        <p:nvPicPr>
          <p:cNvPr id="40" name="Grafik 14">
            <a:extLst>
              <a:ext uri="{FF2B5EF4-FFF2-40B4-BE49-F238E27FC236}">
                <a16:creationId xmlns:a16="http://schemas.microsoft.com/office/drawing/2014/main" id="{41DC585D-E539-B2F1-F1E3-183D87FBB89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72863" y="5402860"/>
            <a:ext cx="1248925" cy="886810"/>
          </a:xfrm>
          <a:prstGeom prst="rect">
            <a:avLst/>
          </a:prstGeom>
        </p:spPr>
      </p:pic>
      <p:pic>
        <p:nvPicPr>
          <p:cNvPr id="42" name="Grafik 15">
            <a:extLst>
              <a:ext uri="{FF2B5EF4-FFF2-40B4-BE49-F238E27FC236}">
                <a16:creationId xmlns:a16="http://schemas.microsoft.com/office/drawing/2014/main" id="{873A4275-7C35-A0A5-4A15-7ABE0DF16A8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497833" y="5361161"/>
            <a:ext cx="1248925" cy="911444"/>
          </a:xfrm>
          <a:prstGeom prst="rect">
            <a:avLst/>
          </a:prstGeom>
        </p:spPr>
      </p:pic>
      <p:pic>
        <p:nvPicPr>
          <p:cNvPr id="44" name="Grafik 16">
            <a:extLst>
              <a:ext uri="{FF2B5EF4-FFF2-40B4-BE49-F238E27FC236}">
                <a16:creationId xmlns:a16="http://schemas.microsoft.com/office/drawing/2014/main" id="{E0718E91-C7FA-5060-39B4-B9607DB07C6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217233" y="5409368"/>
            <a:ext cx="626546" cy="863296"/>
          </a:xfrm>
          <a:prstGeom prst="rect">
            <a:avLst/>
          </a:prstGeom>
        </p:spPr>
      </p:pic>
      <p:pic>
        <p:nvPicPr>
          <p:cNvPr id="46" name="Grafik 17">
            <a:extLst>
              <a:ext uri="{FF2B5EF4-FFF2-40B4-BE49-F238E27FC236}">
                <a16:creationId xmlns:a16="http://schemas.microsoft.com/office/drawing/2014/main" id="{D9D5648C-592C-9B7F-20BF-99F710C420C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549661" y="5345868"/>
            <a:ext cx="624155" cy="86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84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 43">
            <a:extLst>
              <a:ext uri="{FF2B5EF4-FFF2-40B4-BE49-F238E27FC236}">
                <a16:creationId xmlns:a16="http://schemas.microsoft.com/office/drawing/2014/main" id="{375D8238-F801-E8D7-EC81-B98BA8DFDAF6}"/>
              </a:ext>
            </a:extLst>
          </p:cNvPr>
          <p:cNvSpPr/>
          <p:nvPr/>
        </p:nvSpPr>
        <p:spPr>
          <a:xfrm>
            <a:off x="0" y="0"/>
            <a:ext cx="12192000" cy="693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1C3ADCD4-8023-FB06-6B0E-623F92C10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901" y="586666"/>
            <a:ext cx="657225" cy="409734"/>
          </a:xfrm>
          <a:prstGeom prst="rect">
            <a:avLst/>
          </a:prstGeom>
        </p:spPr>
      </p:pic>
      <p:pic>
        <p:nvPicPr>
          <p:cNvPr id="3" name="Grafik 3">
            <a:extLst>
              <a:ext uri="{FF2B5EF4-FFF2-40B4-BE49-F238E27FC236}">
                <a16:creationId xmlns:a16="http://schemas.microsoft.com/office/drawing/2014/main" id="{54880B2C-61A9-3CFE-E662-A4CBE9B5D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039" y="489379"/>
            <a:ext cx="712984" cy="529168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3C820E1F-D3BE-BBFD-8E50-1943F5374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182" y="481698"/>
            <a:ext cx="785284" cy="465353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8EB2BB79-FEE3-5CCA-F066-DB466FD9A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430" y="494111"/>
            <a:ext cx="700618" cy="518726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0D95EC2B-3650-4107-A618-6E437B9BF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9928" y="579766"/>
            <a:ext cx="1028700" cy="413263"/>
          </a:xfrm>
          <a:prstGeom prst="rect">
            <a:avLst/>
          </a:prstGeom>
        </p:spPr>
      </p:pic>
      <p:pic>
        <p:nvPicPr>
          <p:cNvPr id="7" name="Grafik 7" descr="Ein Bild, das Text, ClipArt, Vektorgrafiken, Schild enthält.&#10;&#10;Beschreibung automatisch generiert.">
            <a:extLst>
              <a:ext uri="{FF2B5EF4-FFF2-40B4-BE49-F238E27FC236}">
                <a16:creationId xmlns:a16="http://schemas.microsoft.com/office/drawing/2014/main" id="{0227DE41-3121-86F8-CA7A-EB03F3539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487" y="478796"/>
            <a:ext cx="1024523" cy="536252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9800B293-0637-D5A5-A97B-342155A18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8653" y="501781"/>
            <a:ext cx="901701" cy="499271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CEC0C05E-59FF-7C4C-B5EC-91492C2B16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247" y="1647341"/>
            <a:ext cx="901700" cy="610568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A65A9008-65E0-995F-EB7C-30717702E6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7881" y="1671948"/>
            <a:ext cx="986367" cy="550773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7BDF9B19-5C20-C5A5-BE3C-7FF74DC1DA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3462" y="1597142"/>
            <a:ext cx="2264906" cy="647468"/>
          </a:xfrm>
          <a:prstGeom prst="rect">
            <a:avLst/>
          </a:prstGeom>
        </p:spPr>
      </p:pic>
      <p:pic>
        <p:nvPicPr>
          <p:cNvPr id="12" name="Grafik 12">
            <a:extLst>
              <a:ext uri="{FF2B5EF4-FFF2-40B4-BE49-F238E27FC236}">
                <a16:creationId xmlns:a16="http://schemas.microsoft.com/office/drawing/2014/main" id="{BC78D4A1-EF29-A2D0-85F8-F6FDE56530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0875" y="513708"/>
            <a:ext cx="1007533" cy="482863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9802083A-7796-ECDC-EE78-71D5985F08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6098" y="1699929"/>
            <a:ext cx="306917" cy="547728"/>
          </a:xfrm>
          <a:prstGeom prst="rect">
            <a:avLst/>
          </a:prstGeom>
        </p:spPr>
      </p:pic>
      <p:pic>
        <p:nvPicPr>
          <p:cNvPr id="14" name="Grafik 1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1B52880-8069-17EE-B68C-57E49605AB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2882" y="1652411"/>
            <a:ext cx="384175" cy="554919"/>
          </a:xfrm>
          <a:prstGeom prst="rect">
            <a:avLst/>
          </a:prstGeom>
        </p:spPr>
      </p:pic>
      <p:pic>
        <p:nvPicPr>
          <p:cNvPr id="15" name="Grafik 1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EE888875-4F7A-BFFF-68DF-A4DCF4C06E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85500" y="1587771"/>
            <a:ext cx="491067" cy="628108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A59DDA9C-EE68-7C09-07E5-C9A52715C1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6437" y="2980597"/>
            <a:ext cx="523875" cy="642808"/>
          </a:xfrm>
          <a:prstGeom prst="rect">
            <a:avLst/>
          </a:prstGeom>
        </p:spPr>
      </p:pic>
      <p:pic>
        <p:nvPicPr>
          <p:cNvPr id="17" name="Grafik 17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66894413-0574-3521-F4E4-C2E7CFF85E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14481" y="2972330"/>
            <a:ext cx="1019788" cy="651293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C45B1195-3808-9613-27E1-74BDDC5DF54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89640" y="3029759"/>
            <a:ext cx="262467" cy="563532"/>
          </a:xfrm>
          <a:prstGeom prst="rect">
            <a:avLst/>
          </a:prstGeom>
        </p:spPr>
      </p:pic>
      <p:pic>
        <p:nvPicPr>
          <p:cNvPr id="19" name="Grafik 19" descr="Ein Bild, das Text, ClipArt, Teller enthält.&#10;&#10;Beschreibung automatisch generiert.">
            <a:extLst>
              <a:ext uri="{FF2B5EF4-FFF2-40B4-BE49-F238E27FC236}">
                <a16:creationId xmlns:a16="http://schemas.microsoft.com/office/drawing/2014/main" id="{EE552038-0C2E-ED2D-D7B7-777E77787AE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46263" y="3035830"/>
            <a:ext cx="897640" cy="586816"/>
          </a:xfrm>
          <a:prstGeom prst="rect">
            <a:avLst/>
          </a:prstGeom>
        </p:spPr>
      </p:pic>
      <p:pic>
        <p:nvPicPr>
          <p:cNvPr id="20" name="Grafik 20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D702A7C-5E3F-5FBF-093F-6FA9B2F0540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08571" y="4200409"/>
            <a:ext cx="464609" cy="616183"/>
          </a:xfrm>
          <a:prstGeom prst="rect">
            <a:avLst/>
          </a:prstGeom>
        </p:spPr>
      </p:pic>
      <p:pic>
        <p:nvPicPr>
          <p:cNvPr id="21" name="Grafik 21">
            <a:extLst>
              <a:ext uri="{FF2B5EF4-FFF2-40B4-BE49-F238E27FC236}">
                <a16:creationId xmlns:a16="http://schemas.microsoft.com/office/drawing/2014/main" id="{6363A6C2-788B-8B9E-8D44-F9A6B43E660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17899" y="3933997"/>
            <a:ext cx="1060450" cy="937337"/>
          </a:xfrm>
          <a:prstGeom prst="rect">
            <a:avLst/>
          </a:prstGeom>
        </p:spPr>
      </p:pic>
      <p:pic>
        <p:nvPicPr>
          <p:cNvPr id="22" name="Grafik 22">
            <a:extLst>
              <a:ext uri="{FF2B5EF4-FFF2-40B4-BE49-F238E27FC236}">
                <a16:creationId xmlns:a16="http://schemas.microsoft.com/office/drawing/2014/main" id="{A8861823-282F-98D2-8D45-524FBAE0718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57066" y="4210385"/>
            <a:ext cx="1007532" cy="596229"/>
          </a:xfrm>
          <a:prstGeom prst="rect">
            <a:avLst/>
          </a:prstGeom>
        </p:spPr>
      </p:pic>
      <p:pic>
        <p:nvPicPr>
          <p:cNvPr id="23" name="Grafik 23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A4D16C0A-5770-5FEA-B176-A417F3C1B11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10905" y="4200409"/>
            <a:ext cx="464609" cy="616183"/>
          </a:xfrm>
          <a:prstGeom prst="rect">
            <a:avLst/>
          </a:prstGeom>
        </p:spPr>
      </p:pic>
      <p:pic>
        <p:nvPicPr>
          <p:cNvPr id="24" name="Grafik 2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5CCBCD96-EB91-7EEE-3FFB-A53F24F1A97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66544" y="4553542"/>
            <a:ext cx="1010410" cy="333249"/>
          </a:xfrm>
          <a:prstGeom prst="rect">
            <a:avLst/>
          </a:prstGeom>
        </p:spPr>
      </p:pic>
      <p:pic>
        <p:nvPicPr>
          <p:cNvPr id="25" name="Grafik 2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ADFB59E-11F1-5AF6-857B-B5D5B6FC201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79483" y="4276938"/>
            <a:ext cx="1134533" cy="558375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2C69F089-385A-51F7-66D8-32E8FA60587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074277" y="2890442"/>
            <a:ext cx="679193" cy="727865"/>
          </a:xfrm>
          <a:prstGeom prst="rect">
            <a:avLst/>
          </a:prstGeom>
        </p:spPr>
      </p:pic>
      <p:pic>
        <p:nvPicPr>
          <p:cNvPr id="27" name="Grafik 27">
            <a:extLst>
              <a:ext uri="{FF2B5EF4-FFF2-40B4-BE49-F238E27FC236}">
                <a16:creationId xmlns:a16="http://schemas.microsoft.com/office/drawing/2014/main" id="{65C48FB1-4F33-0F9A-FFAB-89FF93F8981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399846" y="4330905"/>
            <a:ext cx="1044307" cy="513940"/>
          </a:xfrm>
          <a:prstGeom prst="rect">
            <a:avLst/>
          </a:prstGeom>
        </p:spPr>
      </p:pic>
      <p:pic>
        <p:nvPicPr>
          <p:cNvPr id="28" name="Grafik 28">
            <a:extLst>
              <a:ext uri="{FF2B5EF4-FFF2-40B4-BE49-F238E27FC236}">
                <a16:creationId xmlns:a16="http://schemas.microsoft.com/office/drawing/2014/main" id="{8A0752CA-CE24-DBA4-223D-9697FB49013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254337" y="2721109"/>
            <a:ext cx="689742" cy="889001"/>
          </a:xfrm>
          <a:prstGeom prst="rect">
            <a:avLst/>
          </a:prstGeom>
        </p:spPr>
      </p:pic>
      <p:pic>
        <p:nvPicPr>
          <p:cNvPr id="29" name="Grafik 29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9F694628-95C2-064A-A3D9-8403E7A38EE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644091" y="3057290"/>
            <a:ext cx="385234" cy="565621"/>
          </a:xfrm>
          <a:prstGeom prst="rect">
            <a:avLst/>
          </a:prstGeom>
        </p:spPr>
      </p:pic>
      <p:pic>
        <p:nvPicPr>
          <p:cNvPr id="30" name="Grafik 30">
            <a:extLst>
              <a:ext uri="{FF2B5EF4-FFF2-40B4-BE49-F238E27FC236}">
                <a16:creationId xmlns:a16="http://schemas.microsoft.com/office/drawing/2014/main" id="{3793E485-F851-7C63-749A-2A63988C7E9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2299" y="3918363"/>
            <a:ext cx="1022568" cy="968607"/>
          </a:xfrm>
          <a:prstGeom prst="rect">
            <a:avLst/>
          </a:prstGeom>
        </p:spPr>
      </p:pic>
      <p:pic>
        <p:nvPicPr>
          <p:cNvPr id="31" name="Grafik 31">
            <a:extLst>
              <a:ext uri="{FF2B5EF4-FFF2-40B4-BE49-F238E27FC236}">
                <a16:creationId xmlns:a16="http://schemas.microsoft.com/office/drawing/2014/main" id="{0FA3CFE8-3494-1F12-5581-2B272B80F3D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49483" y="3046941"/>
            <a:ext cx="933450" cy="573715"/>
          </a:xfrm>
          <a:prstGeom prst="rect">
            <a:avLst/>
          </a:prstGeom>
        </p:spPr>
      </p:pic>
      <p:pic>
        <p:nvPicPr>
          <p:cNvPr id="32" name="Grafik 32">
            <a:extLst>
              <a:ext uri="{FF2B5EF4-FFF2-40B4-BE49-F238E27FC236}">
                <a16:creationId xmlns:a16="http://schemas.microsoft.com/office/drawing/2014/main" id="{3E78AFD9-BDC4-93A5-1B58-F97FD6116EB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71846" y="5749073"/>
            <a:ext cx="1044307" cy="513940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DD6034DA-A52C-79AA-DC31-F057C95CD6A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868360" y="2898247"/>
            <a:ext cx="741529" cy="726017"/>
          </a:xfrm>
          <a:prstGeom prst="rect">
            <a:avLst/>
          </a:prstGeom>
        </p:spPr>
      </p:pic>
      <p:pic>
        <p:nvPicPr>
          <p:cNvPr id="34" name="Grafik 3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0CA47B8-C977-4177-5E97-6DC5AF328FE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885235" y="1624541"/>
            <a:ext cx="412087" cy="590550"/>
          </a:xfrm>
          <a:prstGeom prst="rect">
            <a:avLst/>
          </a:prstGeom>
        </p:spPr>
      </p:pic>
      <p:pic>
        <p:nvPicPr>
          <p:cNvPr id="35" name="Grafik 3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03522F6F-BA8B-B3C0-1434-57BE8CBED33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841066" y="5842462"/>
            <a:ext cx="797379" cy="401245"/>
          </a:xfrm>
          <a:prstGeom prst="rect">
            <a:avLst/>
          </a:prstGeom>
        </p:spPr>
      </p:pic>
      <p:pic>
        <p:nvPicPr>
          <p:cNvPr id="36" name="Grafik 36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FC0F21B1-DEAA-14A5-B568-0F86E96A94C1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98604" y="5801990"/>
            <a:ext cx="1141707" cy="467783"/>
          </a:xfrm>
          <a:prstGeom prst="rect">
            <a:avLst/>
          </a:prstGeom>
        </p:spPr>
      </p:pic>
      <p:pic>
        <p:nvPicPr>
          <p:cNvPr id="37" name="Grafik 37">
            <a:extLst>
              <a:ext uri="{FF2B5EF4-FFF2-40B4-BE49-F238E27FC236}">
                <a16:creationId xmlns:a16="http://schemas.microsoft.com/office/drawing/2014/main" id="{D78EDA1D-9B32-B552-F510-9AC0F526B68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237242" y="5770240"/>
            <a:ext cx="1040181" cy="523597"/>
          </a:xfrm>
          <a:prstGeom prst="rect">
            <a:avLst/>
          </a:prstGeom>
        </p:spPr>
      </p:pic>
      <p:pic>
        <p:nvPicPr>
          <p:cNvPr id="38" name="Grafik 38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0DD860AC-9F1F-CC4D-DE1B-63F99286357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058149" y="5755257"/>
            <a:ext cx="1113366" cy="490987"/>
          </a:xfrm>
          <a:prstGeom prst="rect">
            <a:avLst/>
          </a:prstGeom>
        </p:spPr>
      </p:pic>
      <p:pic>
        <p:nvPicPr>
          <p:cNvPr id="39" name="Grafik 39">
            <a:extLst>
              <a:ext uri="{FF2B5EF4-FFF2-40B4-BE49-F238E27FC236}">
                <a16:creationId xmlns:a16="http://schemas.microsoft.com/office/drawing/2014/main" id="{0E95EDD4-BB42-E2CE-FC5B-20D6AC31C74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1395075" y="3020837"/>
            <a:ext cx="461434" cy="615245"/>
          </a:xfrm>
          <a:prstGeom prst="rect">
            <a:avLst/>
          </a:prstGeom>
        </p:spPr>
      </p:pic>
      <p:pic>
        <p:nvPicPr>
          <p:cNvPr id="40" name="Grafik 40" descr="Ein Bild, das Text enthält.&#10;&#10;Beschreibung automatisch generiert.">
            <a:extLst>
              <a:ext uri="{FF2B5EF4-FFF2-40B4-BE49-F238E27FC236}">
                <a16:creationId xmlns:a16="http://schemas.microsoft.com/office/drawing/2014/main" id="{4AF29366-230B-A5CE-610F-F72DA474550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750734" y="5804148"/>
            <a:ext cx="1071033" cy="436599"/>
          </a:xfrm>
          <a:prstGeom prst="rect">
            <a:avLst/>
          </a:prstGeom>
        </p:spPr>
      </p:pic>
      <p:pic>
        <p:nvPicPr>
          <p:cNvPr id="41" name="Grafik 41" descr="Ein Bild, das Text enthält.&#10;&#10;Beschreibung automatisch generiert.">
            <a:extLst>
              <a:ext uri="{FF2B5EF4-FFF2-40B4-BE49-F238E27FC236}">
                <a16:creationId xmlns:a16="http://schemas.microsoft.com/office/drawing/2014/main" id="{163BAB4A-534D-C4F2-C2C0-D04B4F39FC4F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804024" y="5676396"/>
            <a:ext cx="2024284" cy="579163"/>
          </a:xfrm>
          <a:prstGeom prst="rect">
            <a:avLst/>
          </a:prstGeom>
        </p:spPr>
      </p:pic>
      <p:pic>
        <p:nvPicPr>
          <p:cNvPr id="42" name="Grafik 4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7AA3D268-93A2-5308-C91C-D73AC5C8B504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742448" y="1658231"/>
            <a:ext cx="384176" cy="55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27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2DAD0F68-D9DC-FE72-AFA8-E07419EDEDC1}"/>
              </a:ext>
            </a:extLst>
          </p:cNvPr>
          <p:cNvSpPr/>
          <p:nvPr/>
        </p:nvSpPr>
        <p:spPr>
          <a:xfrm>
            <a:off x="0" y="0"/>
            <a:ext cx="12192000" cy="693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D85F01E6-1479-C1DD-D78D-1F786A4DC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229" y="2283179"/>
            <a:ext cx="693209" cy="664190"/>
          </a:xfrm>
          <a:prstGeom prst="rect">
            <a:avLst/>
          </a:prstGeom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DE860D9F-FB5C-1580-A683-EE5EA0104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734" y="2332699"/>
            <a:ext cx="503347" cy="627592"/>
          </a:xfrm>
          <a:prstGeom prst="rect">
            <a:avLst/>
          </a:prstGeom>
        </p:spPr>
      </p:pic>
      <p:pic>
        <p:nvPicPr>
          <p:cNvPr id="6" name="Grafik 6" descr="Ein Bild, das Text, ClipArt, Vektorgrafiken, Schild enthält.&#10;&#10;Beschreibung automatisch generiert.">
            <a:extLst>
              <a:ext uri="{FF2B5EF4-FFF2-40B4-BE49-F238E27FC236}">
                <a16:creationId xmlns:a16="http://schemas.microsoft.com/office/drawing/2014/main" id="{5AC307B4-B4EE-1637-8573-4CE6B19F2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867" y="2291209"/>
            <a:ext cx="1208617" cy="676485"/>
          </a:xfrm>
          <a:prstGeom prst="rect">
            <a:avLst/>
          </a:prstGeom>
        </p:spPr>
      </p:pic>
      <p:pic>
        <p:nvPicPr>
          <p:cNvPr id="7" name="Grafik 7" descr="Ein Bild, das Text, ClipArt, Vektorgrafiken, Schild enthält.&#10;&#10;Beschreibung automatisch generiert.">
            <a:extLst>
              <a:ext uri="{FF2B5EF4-FFF2-40B4-BE49-F238E27FC236}">
                <a16:creationId xmlns:a16="http://schemas.microsoft.com/office/drawing/2014/main" id="{60BA82D3-0D61-F0DA-C4CD-42ECF60F5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013" y="2343283"/>
            <a:ext cx="1202195" cy="619234"/>
          </a:xfrm>
          <a:prstGeom prst="rect">
            <a:avLst/>
          </a:prstGeom>
        </p:spPr>
      </p:pic>
      <p:pic>
        <p:nvPicPr>
          <p:cNvPr id="8" name="Grafik 8" descr="Ein Bild, das Text, Fenster, ClipArt enthält.&#10;&#10;Beschreibung automatisch generiert.">
            <a:extLst>
              <a:ext uri="{FF2B5EF4-FFF2-40B4-BE49-F238E27FC236}">
                <a16:creationId xmlns:a16="http://schemas.microsoft.com/office/drawing/2014/main" id="{A8F4CDEE-2D86-AE53-4301-008BA7C53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017" y="5832550"/>
            <a:ext cx="642547" cy="811137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305D1A33-7CD3-75C9-C546-B1930A1557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6029" y="5928868"/>
            <a:ext cx="835026" cy="715261"/>
          </a:xfrm>
          <a:prstGeom prst="rect">
            <a:avLst/>
          </a:prstGeom>
        </p:spPr>
      </p:pic>
      <p:pic>
        <p:nvPicPr>
          <p:cNvPr id="10" name="Grafik 10" descr="Ein Bild, das Text, Schild, ClipArt, Vektorgrafiken enthält.&#10;&#10;Beschreibung automatisch generiert.">
            <a:extLst>
              <a:ext uri="{FF2B5EF4-FFF2-40B4-BE49-F238E27FC236}">
                <a16:creationId xmlns:a16="http://schemas.microsoft.com/office/drawing/2014/main" id="{ACD9761C-3C9C-DF52-781F-C11C94BCDF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275" y="3595148"/>
            <a:ext cx="690034" cy="630788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7D055965-A52E-BEFA-210B-F7F9A4AABC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1233" y="3445846"/>
            <a:ext cx="1028701" cy="770641"/>
          </a:xfrm>
          <a:prstGeom prst="rect">
            <a:avLst/>
          </a:prstGeom>
        </p:spPr>
      </p:pic>
      <p:pic>
        <p:nvPicPr>
          <p:cNvPr id="13" name="Grafik 13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601822EF-5E3A-606C-DDF8-E59EA778A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1733" y="3611022"/>
            <a:ext cx="996951" cy="609622"/>
          </a:xfrm>
          <a:prstGeom prst="rect">
            <a:avLst/>
          </a:prstGeom>
        </p:spPr>
      </p:pic>
      <p:pic>
        <p:nvPicPr>
          <p:cNvPr id="14" name="Grafik 1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F70EDC1E-7AC6-0570-884B-D6C3D3A92B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1067" y="3620572"/>
            <a:ext cx="996951" cy="611688"/>
          </a:xfrm>
          <a:prstGeom prst="rect">
            <a:avLst/>
          </a:prstGeom>
        </p:spPr>
      </p:pic>
      <p:pic>
        <p:nvPicPr>
          <p:cNvPr id="15" name="Grafik 1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150EE6DB-66F1-ADF9-E804-D27695C0A4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43900" y="3579271"/>
            <a:ext cx="996951" cy="609622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BBD9FE5A-9F85-DC1C-4AE9-B3CAE12174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59164" y="2184533"/>
            <a:ext cx="579423" cy="773643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43D2FBE0-4D97-FE7B-E73D-5C5042B736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76140" y="6035675"/>
            <a:ext cx="257972" cy="607484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B5A93FE5-EF2C-2C08-A152-2BAE7B7A36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77562" y="5916084"/>
            <a:ext cx="653900" cy="721179"/>
          </a:xfrm>
          <a:prstGeom prst="rect">
            <a:avLst/>
          </a:prstGeom>
        </p:spPr>
      </p:pic>
      <p:pic>
        <p:nvPicPr>
          <p:cNvPr id="19" name="Grafik 19">
            <a:extLst>
              <a:ext uri="{FF2B5EF4-FFF2-40B4-BE49-F238E27FC236}">
                <a16:creationId xmlns:a16="http://schemas.microsoft.com/office/drawing/2014/main" id="{D8A97515-9C6C-5F30-554B-096818F9A1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20671" y="2184533"/>
            <a:ext cx="725087" cy="773642"/>
          </a:xfrm>
          <a:prstGeom prst="rect">
            <a:avLst/>
          </a:prstGeom>
        </p:spPr>
      </p:pic>
      <p:pic>
        <p:nvPicPr>
          <p:cNvPr id="20" name="Grafik 20">
            <a:extLst>
              <a:ext uri="{FF2B5EF4-FFF2-40B4-BE49-F238E27FC236}">
                <a16:creationId xmlns:a16="http://schemas.microsoft.com/office/drawing/2014/main" id="{8124F984-23D5-802B-F2DE-F9D86C7611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8788" y="4686160"/>
            <a:ext cx="1082675" cy="808846"/>
          </a:xfrm>
          <a:prstGeom prst="rect">
            <a:avLst/>
          </a:prstGeom>
        </p:spPr>
      </p:pic>
      <p:pic>
        <p:nvPicPr>
          <p:cNvPr id="25" name="Grafik 25">
            <a:extLst>
              <a:ext uri="{FF2B5EF4-FFF2-40B4-BE49-F238E27FC236}">
                <a16:creationId xmlns:a16="http://schemas.microsoft.com/office/drawing/2014/main" id="{87AC0393-588F-AC0B-CE9E-C65C2381AE1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20155" y="5981149"/>
            <a:ext cx="845609" cy="674202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2F179666-DF24-F50C-3399-39BDB881FB5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94172" y="5833747"/>
            <a:ext cx="674159" cy="810256"/>
          </a:xfrm>
          <a:prstGeom prst="rect">
            <a:avLst/>
          </a:prstGeom>
        </p:spPr>
      </p:pic>
      <p:pic>
        <p:nvPicPr>
          <p:cNvPr id="31" name="Grafik 31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AA016A95-3BFE-DC17-1652-BCFE594A06F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87196" y="6078598"/>
            <a:ext cx="771526" cy="447552"/>
          </a:xfrm>
          <a:prstGeom prst="rect">
            <a:avLst/>
          </a:prstGeom>
        </p:spPr>
      </p:pic>
      <p:pic>
        <p:nvPicPr>
          <p:cNvPr id="32" name="Grafik 32">
            <a:extLst>
              <a:ext uri="{FF2B5EF4-FFF2-40B4-BE49-F238E27FC236}">
                <a16:creationId xmlns:a16="http://schemas.microsoft.com/office/drawing/2014/main" id="{15ED7778-0157-A020-0532-C41281704D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51422" y="4897903"/>
            <a:ext cx="1225550" cy="637091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1B839B0D-9779-4D17-B13B-F6BC419967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25650" y="4752922"/>
            <a:ext cx="1208617" cy="738822"/>
          </a:xfrm>
          <a:prstGeom prst="rect">
            <a:avLst/>
          </a:prstGeom>
        </p:spPr>
      </p:pic>
      <p:pic>
        <p:nvPicPr>
          <p:cNvPr id="34" name="Grafik 3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C967405F-4501-4C05-B863-4D83F1F6346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66066" y="4747444"/>
            <a:ext cx="1208617" cy="770944"/>
          </a:xfrm>
          <a:prstGeom prst="rect">
            <a:avLst/>
          </a:prstGeom>
        </p:spPr>
      </p:pic>
      <p:pic>
        <p:nvPicPr>
          <p:cNvPr id="35" name="Grafik 35">
            <a:extLst>
              <a:ext uri="{FF2B5EF4-FFF2-40B4-BE49-F238E27FC236}">
                <a16:creationId xmlns:a16="http://schemas.microsoft.com/office/drawing/2014/main" id="{0B03DFB8-EC4F-1572-CFA4-3F77EE7F696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01782" y="4682751"/>
            <a:ext cx="740985" cy="854520"/>
          </a:xfrm>
          <a:prstGeom prst="rect">
            <a:avLst/>
          </a:prstGeom>
        </p:spPr>
      </p:pic>
      <p:pic>
        <p:nvPicPr>
          <p:cNvPr id="36" name="Grafik 36">
            <a:extLst>
              <a:ext uri="{FF2B5EF4-FFF2-40B4-BE49-F238E27FC236}">
                <a16:creationId xmlns:a16="http://schemas.microsoft.com/office/drawing/2014/main" id="{83F6468A-29E1-664B-C518-EBE795C806C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709150" y="5946775"/>
            <a:ext cx="700617" cy="700617"/>
          </a:xfrm>
          <a:prstGeom prst="rect">
            <a:avLst/>
          </a:prstGeom>
        </p:spPr>
      </p:pic>
      <p:pic>
        <p:nvPicPr>
          <p:cNvPr id="39" name="Grafik 39">
            <a:extLst>
              <a:ext uri="{FF2B5EF4-FFF2-40B4-BE49-F238E27FC236}">
                <a16:creationId xmlns:a16="http://schemas.microsoft.com/office/drawing/2014/main" id="{D2B972EC-2786-88E3-4E1B-4E35E3F1BB1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67252" y="4844521"/>
            <a:ext cx="592079" cy="692150"/>
          </a:xfrm>
          <a:prstGeom prst="rect">
            <a:avLst/>
          </a:prstGeom>
        </p:spPr>
      </p:pic>
      <p:pic>
        <p:nvPicPr>
          <p:cNvPr id="40" name="Grafik 40">
            <a:extLst>
              <a:ext uri="{FF2B5EF4-FFF2-40B4-BE49-F238E27FC236}">
                <a16:creationId xmlns:a16="http://schemas.microsoft.com/office/drawing/2014/main" id="{027DA506-2CD8-9F88-AA76-86E77E7D452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517417" y="4844521"/>
            <a:ext cx="596249" cy="692150"/>
          </a:xfrm>
          <a:prstGeom prst="rect">
            <a:avLst/>
          </a:prstGeom>
        </p:spPr>
      </p:pic>
      <p:pic>
        <p:nvPicPr>
          <p:cNvPr id="43" name="Grafik 43">
            <a:extLst>
              <a:ext uri="{FF2B5EF4-FFF2-40B4-BE49-F238E27FC236}">
                <a16:creationId xmlns:a16="http://schemas.microsoft.com/office/drawing/2014/main" id="{DFC1CC34-D63E-6AF4-D0C4-B7C1F31B266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89093" y="5903383"/>
            <a:ext cx="821234" cy="787401"/>
          </a:xfrm>
          <a:prstGeom prst="rect">
            <a:avLst/>
          </a:prstGeom>
        </p:spPr>
      </p:pic>
      <p:pic>
        <p:nvPicPr>
          <p:cNvPr id="44" name="Grafik 44">
            <a:extLst>
              <a:ext uri="{FF2B5EF4-FFF2-40B4-BE49-F238E27FC236}">
                <a16:creationId xmlns:a16="http://schemas.microsoft.com/office/drawing/2014/main" id="{DC395DCD-943D-7856-341C-1ABDA1A3486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8474" y="5954148"/>
            <a:ext cx="717551" cy="728207"/>
          </a:xfrm>
          <a:prstGeom prst="rect">
            <a:avLst/>
          </a:prstGeom>
        </p:spPr>
      </p:pic>
      <p:pic>
        <p:nvPicPr>
          <p:cNvPr id="46" name="Grafik 46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6857453C-8563-9852-D9EE-ED959241D1C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02180" y="540279"/>
            <a:ext cx="360891" cy="623359"/>
          </a:xfrm>
          <a:prstGeom prst="rect">
            <a:avLst/>
          </a:prstGeom>
        </p:spPr>
      </p:pic>
      <p:pic>
        <p:nvPicPr>
          <p:cNvPr id="52" name="Grafik 52">
            <a:extLst>
              <a:ext uri="{FF2B5EF4-FFF2-40B4-BE49-F238E27FC236}">
                <a16:creationId xmlns:a16="http://schemas.microsoft.com/office/drawing/2014/main" id="{0BCE22BD-4DC9-0ED9-1033-CADA4A231C5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248900" y="4014497"/>
            <a:ext cx="1325033" cy="162503"/>
          </a:xfrm>
          <a:prstGeom prst="rect">
            <a:avLst/>
          </a:prstGeom>
        </p:spPr>
      </p:pic>
      <p:pic>
        <p:nvPicPr>
          <p:cNvPr id="53" name="Grafik 53">
            <a:extLst>
              <a:ext uri="{FF2B5EF4-FFF2-40B4-BE49-F238E27FC236}">
                <a16:creationId xmlns:a16="http://schemas.microsoft.com/office/drawing/2014/main" id="{ED90E318-91AC-6765-5FBA-0B7D2517C15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067715" y="457959"/>
            <a:ext cx="1602738" cy="713915"/>
          </a:xfrm>
          <a:prstGeom prst="rect">
            <a:avLst/>
          </a:prstGeom>
        </p:spPr>
      </p:pic>
      <p:pic>
        <p:nvPicPr>
          <p:cNvPr id="54" name="Grafik 5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2C82FBB2-87D2-7487-0A91-4A5B68D868F6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98763" y="529695"/>
            <a:ext cx="360891" cy="623359"/>
          </a:xfrm>
          <a:prstGeom prst="rect">
            <a:avLst/>
          </a:prstGeom>
        </p:spPr>
      </p:pic>
      <p:pic>
        <p:nvPicPr>
          <p:cNvPr id="55" name="Grafik 5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083211B-BA5F-F244-1D69-7DFFA60CB8BC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033235" y="540280"/>
            <a:ext cx="360891" cy="623359"/>
          </a:xfrm>
          <a:prstGeom prst="rect">
            <a:avLst/>
          </a:prstGeom>
        </p:spPr>
      </p:pic>
      <p:pic>
        <p:nvPicPr>
          <p:cNvPr id="56" name="Grafik 56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0F5BFB2-3D63-02F1-0208-F696FEFB537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67707" y="540279"/>
            <a:ext cx="360892" cy="623360"/>
          </a:xfrm>
          <a:prstGeom prst="rect">
            <a:avLst/>
          </a:prstGeom>
        </p:spPr>
      </p:pic>
      <p:pic>
        <p:nvPicPr>
          <p:cNvPr id="57" name="Grafik 57">
            <a:extLst>
              <a:ext uri="{FF2B5EF4-FFF2-40B4-BE49-F238E27FC236}">
                <a16:creationId xmlns:a16="http://schemas.microsoft.com/office/drawing/2014/main" id="{9194DB95-AF26-28F7-2FED-EBB6451E01D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642923" y="522408"/>
            <a:ext cx="1033903" cy="627352"/>
          </a:xfrm>
          <a:prstGeom prst="rect">
            <a:avLst/>
          </a:prstGeom>
        </p:spPr>
      </p:pic>
      <p:pic>
        <p:nvPicPr>
          <p:cNvPr id="58" name="Grafik 58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0F6BFDEC-1A45-138D-CBD6-00C31286CD8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857067" y="594342"/>
            <a:ext cx="361951" cy="599900"/>
          </a:xfrm>
          <a:prstGeom prst="rect">
            <a:avLst/>
          </a:prstGeom>
        </p:spPr>
      </p:pic>
      <p:pic>
        <p:nvPicPr>
          <p:cNvPr id="59" name="Grafik 59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0D027999-A502-1927-E478-FE67FA39C68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66368" y="1443699"/>
            <a:ext cx="570096" cy="1515535"/>
          </a:xfrm>
          <a:prstGeom prst="rect">
            <a:avLst/>
          </a:prstGeom>
        </p:spPr>
      </p:pic>
      <p:pic>
        <p:nvPicPr>
          <p:cNvPr id="60" name="Grafik 60">
            <a:extLst>
              <a:ext uri="{FF2B5EF4-FFF2-40B4-BE49-F238E27FC236}">
                <a16:creationId xmlns:a16="http://schemas.microsoft.com/office/drawing/2014/main" id="{AC8BDC59-ABA6-C8C8-998C-0A51245864D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766912" y="439737"/>
            <a:ext cx="785428" cy="771527"/>
          </a:xfrm>
          <a:prstGeom prst="rect">
            <a:avLst/>
          </a:prstGeom>
        </p:spPr>
      </p:pic>
      <p:pic>
        <p:nvPicPr>
          <p:cNvPr id="61" name="Grafik 61">
            <a:extLst>
              <a:ext uri="{FF2B5EF4-FFF2-40B4-BE49-F238E27FC236}">
                <a16:creationId xmlns:a16="http://schemas.microsoft.com/office/drawing/2014/main" id="{6C67C782-8D0C-8E7C-97C8-90648504EBAE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613150" y="645671"/>
            <a:ext cx="1081617" cy="518408"/>
          </a:xfrm>
          <a:prstGeom prst="rect">
            <a:avLst/>
          </a:prstGeom>
        </p:spPr>
      </p:pic>
      <p:pic>
        <p:nvPicPr>
          <p:cNvPr id="62" name="Grafik 62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1F8FC33B-9CFB-D63E-65FE-DD452BEB1EDC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120134" y="443297"/>
            <a:ext cx="1115649" cy="722073"/>
          </a:xfrm>
          <a:prstGeom prst="rect">
            <a:avLst/>
          </a:prstGeom>
        </p:spPr>
      </p:pic>
      <p:pic>
        <p:nvPicPr>
          <p:cNvPr id="63" name="Grafik 63">
            <a:extLst>
              <a:ext uri="{FF2B5EF4-FFF2-40B4-BE49-F238E27FC236}">
                <a16:creationId xmlns:a16="http://schemas.microsoft.com/office/drawing/2014/main" id="{363A07F6-F593-CD57-FE59-1EB9E0F8F39C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54288" y="1867033"/>
            <a:ext cx="997759" cy="1094317"/>
          </a:xfrm>
          <a:prstGeom prst="rect">
            <a:avLst/>
          </a:prstGeom>
        </p:spPr>
      </p:pic>
      <p:pic>
        <p:nvPicPr>
          <p:cNvPr id="64" name="Grafik 64">
            <a:extLst>
              <a:ext uri="{FF2B5EF4-FFF2-40B4-BE49-F238E27FC236}">
                <a16:creationId xmlns:a16="http://schemas.microsoft.com/office/drawing/2014/main" id="{ED4391B6-DB5C-42AF-4737-5FC25F8138F7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643381" y="2184533"/>
            <a:ext cx="544658" cy="774700"/>
          </a:xfrm>
          <a:prstGeom prst="rect">
            <a:avLst/>
          </a:prstGeom>
        </p:spPr>
      </p:pic>
      <p:pic>
        <p:nvPicPr>
          <p:cNvPr id="65" name="Grafik 65">
            <a:extLst>
              <a:ext uri="{FF2B5EF4-FFF2-40B4-BE49-F238E27FC236}">
                <a16:creationId xmlns:a16="http://schemas.microsoft.com/office/drawing/2014/main" id="{9B653D22-43C2-C4FE-662F-93FAE68D7E99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555971" y="3310494"/>
            <a:ext cx="994141" cy="914344"/>
          </a:xfrm>
          <a:prstGeom prst="rect">
            <a:avLst/>
          </a:prstGeom>
        </p:spPr>
      </p:pic>
      <p:pic>
        <p:nvPicPr>
          <p:cNvPr id="66" name="Grafik 66">
            <a:extLst>
              <a:ext uri="{FF2B5EF4-FFF2-40B4-BE49-F238E27FC236}">
                <a16:creationId xmlns:a16="http://schemas.microsoft.com/office/drawing/2014/main" id="{BB698D2E-62A9-C8A8-2D8F-78E69B781A71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813983" y="3408956"/>
            <a:ext cx="922867" cy="812673"/>
          </a:xfrm>
          <a:prstGeom prst="rect">
            <a:avLst/>
          </a:prstGeom>
        </p:spPr>
      </p:pic>
      <p:pic>
        <p:nvPicPr>
          <p:cNvPr id="67" name="Grafik 67">
            <a:extLst>
              <a:ext uri="{FF2B5EF4-FFF2-40B4-BE49-F238E27FC236}">
                <a16:creationId xmlns:a16="http://schemas.microsoft.com/office/drawing/2014/main" id="{108DB8BC-78FA-75C7-8B1F-BC5077CB37EB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857316" y="3681459"/>
            <a:ext cx="1325035" cy="15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51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hteck 45">
            <a:extLst>
              <a:ext uri="{FF2B5EF4-FFF2-40B4-BE49-F238E27FC236}">
                <a16:creationId xmlns:a16="http://schemas.microsoft.com/office/drawing/2014/main" id="{0BC98EE8-C130-0AB0-CD95-2B8394FF08A5}"/>
              </a:ext>
            </a:extLst>
          </p:cNvPr>
          <p:cNvSpPr/>
          <p:nvPr/>
        </p:nvSpPr>
        <p:spPr>
          <a:xfrm>
            <a:off x="0" y="0"/>
            <a:ext cx="12192000" cy="693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pic>
        <p:nvPicPr>
          <p:cNvPr id="2" name="Grafik 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D463765A-7783-5B02-9E36-4BB28EC6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86" y="2111375"/>
            <a:ext cx="790303" cy="511175"/>
          </a:xfrm>
          <a:prstGeom prst="rect">
            <a:avLst/>
          </a:prstGeom>
        </p:spPr>
      </p:pic>
      <p:pic>
        <p:nvPicPr>
          <p:cNvPr id="3" name="Grafik 3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4F57CF45-D3AB-64BC-DDB1-88A503F55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580" y="2106084"/>
            <a:ext cx="786940" cy="511175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9275DB7C-2581-47EA-424F-132159EFC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542" y="550333"/>
            <a:ext cx="790575" cy="790575"/>
          </a:xfrm>
          <a:prstGeom prst="rect">
            <a:avLst/>
          </a:prstGeom>
        </p:spPr>
      </p:pic>
      <p:pic>
        <p:nvPicPr>
          <p:cNvPr id="5" name="Grafik 5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5214CE6D-E023-AC14-E695-79DB4929D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8794" y="550333"/>
            <a:ext cx="383839" cy="796925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D83DFC22-7DDE-8A96-952B-583093233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2959" y="582289"/>
            <a:ext cx="411692" cy="721371"/>
          </a:xfrm>
          <a:prstGeom prst="rect">
            <a:avLst/>
          </a:prstGeom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5486CE79-40ED-5FCE-2031-86E97AADF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8194" y="539750"/>
            <a:ext cx="754602" cy="805393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DECF84FF-10A8-EADB-A070-D2899B6083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78" y="433916"/>
            <a:ext cx="833209" cy="911225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1C1F03C1-F5C9-A26A-27B5-C7FF1D2F48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792" y="1869653"/>
            <a:ext cx="808567" cy="740619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F0343C9E-7E19-65B5-9B48-1D9EE207D5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8000" y="435797"/>
            <a:ext cx="880534" cy="895821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F54169FE-97C3-D1B1-DE6F-6DDBA3FC1B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7948" y="1751541"/>
            <a:ext cx="700819" cy="865718"/>
          </a:xfrm>
          <a:prstGeom prst="rect">
            <a:avLst/>
          </a:prstGeom>
        </p:spPr>
      </p:pic>
      <p:pic>
        <p:nvPicPr>
          <p:cNvPr id="12" name="Grafik 1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1960E12A-654E-0EEF-3353-788389ED88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4334" y="497370"/>
            <a:ext cx="443442" cy="831943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6862BC66-08BC-CA28-88A0-0A7BB68E46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0791" y="2027182"/>
            <a:ext cx="860426" cy="545155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BCFF46F6-124E-B392-6BE2-99158AF92C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7333" y="1814305"/>
            <a:ext cx="866775" cy="859784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6894CDFA-525D-88C6-DC12-B2362B345C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28438" y="772583"/>
            <a:ext cx="811025" cy="571500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E562297B-0B17-42E2-AF16-03CC35EA9D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19159" y="529166"/>
            <a:ext cx="616473" cy="819150"/>
          </a:xfrm>
          <a:prstGeom prst="rect">
            <a:avLst/>
          </a:prstGeom>
        </p:spPr>
      </p:pic>
      <p:pic>
        <p:nvPicPr>
          <p:cNvPr id="17" name="Grafik 17">
            <a:extLst>
              <a:ext uri="{FF2B5EF4-FFF2-40B4-BE49-F238E27FC236}">
                <a16:creationId xmlns:a16="http://schemas.microsoft.com/office/drawing/2014/main" id="{DA10B14B-B232-7843-1E28-D3604917FAE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45389" y="687916"/>
            <a:ext cx="714353" cy="651934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7861F259-2A05-3B12-1610-B80769E4EF9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91782" y="5168188"/>
            <a:ext cx="662518" cy="966624"/>
          </a:xfrm>
          <a:prstGeom prst="rect">
            <a:avLst/>
          </a:prstGeom>
        </p:spPr>
      </p:pic>
      <p:pic>
        <p:nvPicPr>
          <p:cNvPr id="20" name="Grafik 20">
            <a:extLst>
              <a:ext uri="{FF2B5EF4-FFF2-40B4-BE49-F238E27FC236}">
                <a16:creationId xmlns:a16="http://schemas.microsoft.com/office/drawing/2014/main" id="{B5553CB6-0B27-CC61-BCAA-F666CD9C31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29267" y="4231746"/>
            <a:ext cx="702734" cy="702734"/>
          </a:xfrm>
          <a:prstGeom prst="rect">
            <a:avLst/>
          </a:prstGeom>
        </p:spPr>
      </p:pic>
      <p:pic>
        <p:nvPicPr>
          <p:cNvPr id="21" name="Grafik 21">
            <a:extLst>
              <a:ext uri="{FF2B5EF4-FFF2-40B4-BE49-F238E27FC236}">
                <a16:creationId xmlns:a16="http://schemas.microsoft.com/office/drawing/2014/main" id="{10DBEC20-C70D-43B1-8CB9-F5ED6B3443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75097" y="3135288"/>
            <a:ext cx="1121802" cy="537669"/>
          </a:xfrm>
          <a:prstGeom prst="rect">
            <a:avLst/>
          </a:prstGeom>
        </p:spPr>
      </p:pic>
      <p:pic>
        <p:nvPicPr>
          <p:cNvPr id="23" name="Grafik 23">
            <a:extLst>
              <a:ext uri="{FF2B5EF4-FFF2-40B4-BE49-F238E27FC236}">
                <a16:creationId xmlns:a16="http://schemas.microsoft.com/office/drawing/2014/main" id="{1CA51629-65CF-7898-34FC-6356627F293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08496" y="4173008"/>
            <a:ext cx="531255" cy="766234"/>
          </a:xfrm>
          <a:prstGeom prst="rect">
            <a:avLst/>
          </a:prstGeom>
        </p:spPr>
      </p:pic>
      <p:pic>
        <p:nvPicPr>
          <p:cNvPr id="24" name="Grafik 24">
            <a:extLst>
              <a:ext uri="{FF2B5EF4-FFF2-40B4-BE49-F238E27FC236}">
                <a16:creationId xmlns:a16="http://schemas.microsoft.com/office/drawing/2014/main" id="{3C4B41D3-92AF-E856-B21E-194740EE0F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63429" y="3147879"/>
            <a:ext cx="529938" cy="529938"/>
          </a:xfrm>
          <a:prstGeom prst="rect">
            <a:avLst/>
          </a:prstGeom>
        </p:spPr>
      </p:pic>
      <p:pic>
        <p:nvPicPr>
          <p:cNvPr id="25" name="Grafik 25">
            <a:extLst>
              <a:ext uri="{FF2B5EF4-FFF2-40B4-BE49-F238E27FC236}">
                <a16:creationId xmlns:a16="http://schemas.microsoft.com/office/drawing/2014/main" id="{B176CDA4-A1B9-963B-790B-EE251486101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17659" y="4173008"/>
            <a:ext cx="708340" cy="766234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FDCF063E-25D7-9CD0-EF13-E58146D777C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06354" y="1815975"/>
            <a:ext cx="312209" cy="844800"/>
          </a:xfrm>
          <a:prstGeom prst="rect">
            <a:avLst/>
          </a:prstGeom>
        </p:spPr>
      </p:pic>
      <p:pic>
        <p:nvPicPr>
          <p:cNvPr id="27" name="Grafik 27">
            <a:extLst>
              <a:ext uri="{FF2B5EF4-FFF2-40B4-BE49-F238E27FC236}">
                <a16:creationId xmlns:a16="http://schemas.microsoft.com/office/drawing/2014/main" id="{EB300CD5-75DA-6E0B-A27F-7678AA94973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08462" y="5260500"/>
            <a:ext cx="748242" cy="877249"/>
          </a:xfrm>
          <a:prstGeom prst="rect">
            <a:avLst/>
          </a:prstGeom>
        </p:spPr>
      </p:pic>
      <p:pic>
        <p:nvPicPr>
          <p:cNvPr id="28" name="Grafik 28">
            <a:extLst>
              <a:ext uri="{FF2B5EF4-FFF2-40B4-BE49-F238E27FC236}">
                <a16:creationId xmlns:a16="http://schemas.microsoft.com/office/drawing/2014/main" id="{B44E35BC-40BB-D88F-D9B0-735F44D1B35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18379" y="5065729"/>
            <a:ext cx="748242" cy="1076289"/>
          </a:xfrm>
          <a:prstGeom prst="rect">
            <a:avLst/>
          </a:prstGeom>
        </p:spPr>
      </p:pic>
      <p:pic>
        <p:nvPicPr>
          <p:cNvPr id="29" name="Grafik 29">
            <a:extLst>
              <a:ext uri="{FF2B5EF4-FFF2-40B4-BE49-F238E27FC236}">
                <a16:creationId xmlns:a16="http://schemas.microsoft.com/office/drawing/2014/main" id="{EE4BF547-2699-53FB-FE7F-25D6140FCB8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488932" y="5208981"/>
            <a:ext cx="1049615" cy="937954"/>
          </a:xfrm>
          <a:prstGeom prst="rect">
            <a:avLst/>
          </a:prstGeom>
        </p:spPr>
      </p:pic>
      <p:pic>
        <p:nvPicPr>
          <p:cNvPr id="30" name="Grafik 30">
            <a:extLst>
              <a:ext uri="{FF2B5EF4-FFF2-40B4-BE49-F238E27FC236}">
                <a16:creationId xmlns:a16="http://schemas.microsoft.com/office/drawing/2014/main" id="{13A164A9-BE8B-A07D-D52C-4490356183B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4566" y="5236661"/>
            <a:ext cx="1060451" cy="903761"/>
          </a:xfrm>
          <a:prstGeom prst="rect">
            <a:avLst/>
          </a:prstGeom>
        </p:spPr>
      </p:pic>
      <p:pic>
        <p:nvPicPr>
          <p:cNvPr id="31" name="Grafik 31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F9717E8D-9E90-5F57-8CEF-1A0A8471DDF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427760" y="3164493"/>
            <a:ext cx="1060451" cy="509771"/>
          </a:xfrm>
          <a:prstGeom prst="rect">
            <a:avLst/>
          </a:prstGeom>
        </p:spPr>
      </p:pic>
      <p:pic>
        <p:nvPicPr>
          <p:cNvPr id="33" name="Grafik 33">
            <a:extLst>
              <a:ext uri="{FF2B5EF4-FFF2-40B4-BE49-F238E27FC236}">
                <a16:creationId xmlns:a16="http://schemas.microsoft.com/office/drawing/2014/main" id="{109FA71C-664B-4D1D-A888-7E7B99829AB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76024" y="4215342"/>
            <a:ext cx="665988" cy="723901"/>
          </a:xfrm>
          <a:prstGeom prst="rect">
            <a:avLst/>
          </a:prstGeom>
        </p:spPr>
      </p:pic>
      <p:pic>
        <p:nvPicPr>
          <p:cNvPr id="34" name="Grafik 34">
            <a:extLst>
              <a:ext uri="{FF2B5EF4-FFF2-40B4-BE49-F238E27FC236}">
                <a16:creationId xmlns:a16="http://schemas.microsoft.com/office/drawing/2014/main" id="{BF01F249-7951-47E3-81BF-CE93C1326CC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850581" y="5389364"/>
            <a:ext cx="1952337" cy="692641"/>
          </a:xfrm>
          <a:prstGeom prst="rect">
            <a:avLst/>
          </a:prstGeom>
        </p:spPr>
      </p:pic>
      <p:pic>
        <p:nvPicPr>
          <p:cNvPr id="35" name="Grafik 35">
            <a:extLst>
              <a:ext uri="{FF2B5EF4-FFF2-40B4-BE49-F238E27FC236}">
                <a16:creationId xmlns:a16="http://schemas.microsoft.com/office/drawing/2014/main" id="{A9CFBAD6-9807-290B-D2D5-720962B0BC7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841922" y="4228084"/>
            <a:ext cx="1952337" cy="692641"/>
          </a:xfrm>
          <a:prstGeom prst="rect">
            <a:avLst/>
          </a:prstGeom>
        </p:spPr>
      </p:pic>
      <p:pic>
        <p:nvPicPr>
          <p:cNvPr id="36" name="Grafik 36">
            <a:extLst>
              <a:ext uri="{FF2B5EF4-FFF2-40B4-BE49-F238E27FC236}">
                <a16:creationId xmlns:a16="http://schemas.microsoft.com/office/drawing/2014/main" id="{9C08D78F-9FAE-ED3D-68C3-82039323780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841922" y="1955555"/>
            <a:ext cx="1952337" cy="692641"/>
          </a:xfrm>
          <a:prstGeom prst="rect">
            <a:avLst/>
          </a:prstGeom>
        </p:spPr>
      </p:pic>
      <p:pic>
        <p:nvPicPr>
          <p:cNvPr id="37" name="Grafik 37">
            <a:extLst>
              <a:ext uri="{FF2B5EF4-FFF2-40B4-BE49-F238E27FC236}">
                <a16:creationId xmlns:a16="http://schemas.microsoft.com/office/drawing/2014/main" id="{7C030C52-4877-0B83-CD19-010A7C2EA262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841922" y="3084122"/>
            <a:ext cx="1952337" cy="692641"/>
          </a:xfrm>
          <a:prstGeom prst="rect">
            <a:avLst/>
          </a:prstGeom>
        </p:spPr>
      </p:pic>
      <p:pic>
        <p:nvPicPr>
          <p:cNvPr id="38" name="Grafik 38">
            <a:extLst>
              <a:ext uri="{FF2B5EF4-FFF2-40B4-BE49-F238E27FC236}">
                <a16:creationId xmlns:a16="http://schemas.microsoft.com/office/drawing/2014/main" id="{2B27AB3F-78F3-6A67-8F94-5E7D6D60D66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20826" y="5389803"/>
            <a:ext cx="870143" cy="804334"/>
          </a:xfrm>
          <a:prstGeom prst="rect">
            <a:avLst/>
          </a:prstGeom>
        </p:spPr>
      </p:pic>
      <p:pic>
        <p:nvPicPr>
          <p:cNvPr id="39" name="Grafik 39" descr="Ein Bild, das Text enthält.&#10;&#10;Beschreibung automatisch generiert.">
            <a:extLst>
              <a:ext uri="{FF2B5EF4-FFF2-40B4-BE49-F238E27FC236}">
                <a16:creationId xmlns:a16="http://schemas.microsoft.com/office/drawing/2014/main" id="{281E7A87-3B0C-96E1-979B-712D5DF697F8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328437" y="3971925"/>
            <a:ext cx="875974" cy="973667"/>
          </a:xfrm>
          <a:prstGeom prst="rect">
            <a:avLst/>
          </a:prstGeom>
        </p:spPr>
      </p:pic>
      <p:pic>
        <p:nvPicPr>
          <p:cNvPr id="40" name="Grafik 40" descr="Ein Bild, das Text enthält.&#10;&#10;Beschreibung automatisch generiert.">
            <a:extLst>
              <a:ext uri="{FF2B5EF4-FFF2-40B4-BE49-F238E27FC236}">
                <a16:creationId xmlns:a16="http://schemas.microsoft.com/office/drawing/2014/main" id="{DB242BDD-EC68-F8B9-3FAA-B2DB949FAC7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529401" y="3974578"/>
            <a:ext cx="861485" cy="968360"/>
          </a:xfrm>
          <a:prstGeom prst="rect">
            <a:avLst/>
          </a:prstGeom>
        </p:spPr>
      </p:pic>
      <p:pic>
        <p:nvPicPr>
          <p:cNvPr id="41" name="Grafik 41" descr="Ein Bild, das Text enthält.&#10;&#10;Beschreibung automatisch generiert.">
            <a:extLst>
              <a:ext uri="{FF2B5EF4-FFF2-40B4-BE49-F238E27FC236}">
                <a16:creationId xmlns:a16="http://schemas.microsoft.com/office/drawing/2014/main" id="{7686428D-952C-9FFA-C4F6-4533AF137654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493036" y="4016194"/>
            <a:ext cx="797984" cy="914762"/>
          </a:xfrm>
          <a:prstGeom prst="rect">
            <a:avLst/>
          </a:prstGeom>
        </p:spPr>
      </p:pic>
      <p:pic>
        <p:nvPicPr>
          <p:cNvPr id="42" name="Grafik 42" descr="Ein Bild, das Text enthält.&#10;&#10;Beschreibung automatisch generiert.">
            <a:extLst>
              <a:ext uri="{FF2B5EF4-FFF2-40B4-BE49-F238E27FC236}">
                <a16:creationId xmlns:a16="http://schemas.microsoft.com/office/drawing/2014/main" id="{1AB69E57-BDB9-0D9B-B203-FA87BF4E1132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574719" y="4195223"/>
            <a:ext cx="680509" cy="742971"/>
          </a:xfrm>
          <a:prstGeom prst="rect">
            <a:avLst/>
          </a:prstGeom>
        </p:spPr>
      </p:pic>
      <p:pic>
        <p:nvPicPr>
          <p:cNvPr id="43" name="Grafik 43">
            <a:extLst>
              <a:ext uri="{FF2B5EF4-FFF2-40B4-BE49-F238E27FC236}">
                <a16:creationId xmlns:a16="http://schemas.microsoft.com/office/drawing/2014/main" id="{4EFDB718-AFF6-0F88-022F-F8AEB7963D4B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280929" y="5412494"/>
            <a:ext cx="898442" cy="769121"/>
          </a:xfrm>
          <a:prstGeom prst="rect">
            <a:avLst/>
          </a:prstGeom>
        </p:spPr>
      </p:pic>
      <p:pic>
        <p:nvPicPr>
          <p:cNvPr id="44" name="Grafik 44">
            <a:extLst>
              <a:ext uri="{FF2B5EF4-FFF2-40B4-BE49-F238E27FC236}">
                <a16:creationId xmlns:a16="http://schemas.microsoft.com/office/drawing/2014/main" id="{1F998194-C7FB-4D6F-B456-66F85DBE89B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90147" y="4231060"/>
            <a:ext cx="600076" cy="699570"/>
          </a:xfrm>
          <a:prstGeom prst="rect">
            <a:avLst/>
          </a:prstGeom>
        </p:spPr>
      </p:pic>
      <p:pic>
        <p:nvPicPr>
          <p:cNvPr id="45" name="Grafik 45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BF442BDF-D0BD-6195-916A-6DEEF75F8BF7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28926" y="3166986"/>
            <a:ext cx="505885" cy="505885"/>
          </a:xfrm>
          <a:prstGeom prst="rect">
            <a:avLst/>
          </a:prstGeom>
        </p:spPr>
      </p:pic>
      <p:pic>
        <p:nvPicPr>
          <p:cNvPr id="47" name="Grafik 45">
            <a:extLst>
              <a:ext uri="{FF2B5EF4-FFF2-40B4-BE49-F238E27FC236}">
                <a16:creationId xmlns:a16="http://schemas.microsoft.com/office/drawing/2014/main" id="{D3AF558F-4C33-0650-521E-6975A2F200B5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876334" y="3160361"/>
            <a:ext cx="1265330" cy="4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2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0CD03B48-3A5C-2D70-9403-CDB0EB3ABC0F}"/>
              </a:ext>
            </a:extLst>
          </p:cNvPr>
          <p:cNvSpPr/>
          <p:nvPr/>
        </p:nvSpPr>
        <p:spPr>
          <a:xfrm>
            <a:off x="0" y="0"/>
            <a:ext cx="12192000" cy="693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>
              <a:solidFill>
                <a:schemeClr val="tx1"/>
              </a:solidFill>
            </a:endParaRPr>
          </a:p>
        </p:txBody>
      </p:sp>
      <p:pic>
        <p:nvPicPr>
          <p:cNvPr id="2" name="Grafik 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23DA47DC-E90C-6B88-0F1D-62C099E88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268" y="1776410"/>
            <a:ext cx="696488" cy="516949"/>
          </a:xfrm>
          <a:prstGeom prst="rect">
            <a:avLst/>
          </a:prstGeom>
        </p:spPr>
      </p:pic>
      <p:pic>
        <p:nvPicPr>
          <p:cNvPr id="3" name="Grafik 3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1B06EA9D-B53E-2378-C2CA-1CD7E141E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182" y="1748485"/>
            <a:ext cx="606138" cy="666751"/>
          </a:xfrm>
          <a:prstGeom prst="rect">
            <a:avLst/>
          </a:prstGeom>
        </p:spPr>
      </p:pic>
      <p:pic>
        <p:nvPicPr>
          <p:cNvPr id="4" name="Grafik 4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411D677B-3143-8827-3F00-D43A0224C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425" y="1767751"/>
            <a:ext cx="699583" cy="516949"/>
          </a:xfrm>
          <a:prstGeom prst="rect">
            <a:avLst/>
          </a:prstGeom>
        </p:spPr>
      </p:pic>
      <p:pic>
        <p:nvPicPr>
          <p:cNvPr id="5" name="Grafik 5" descr="Ein Bild, das Text enthält.&#10;&#10;Beschreibung automatisch generiert.">
            <a:extLst>
              <a:ext uri="{FF2B5EF4-FFF2-40B4-BE49-F238E27FC236}">
                <a16:creationId xmlns:a16="http://schemas.microsoft.com/office/drawing/2014/main" id="{737CCF2C-76BF-B936-C21C-0131FF824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0939" y="491404"/>
            <a:ext cx="671080" cy="671080"/>
          </a:xfrm>
          <a:prstGeom prst="rect">
            <a:avLst/>
          </a:prstGeom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F0F0EE9-BB2D-DB56-C690-F78521628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756" y="465000"/>
            <a:ext cx="667904" cy="628221"/>
          </a:xfrm>
          <a:prstGeom prst="rect">
            <a:avLst/>
          </a:prstGeom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4C751F8A-074A-D4A9-CA23-143991120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2792" y="515648"/>
            <a:ext cx="735218" cy="622589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45BF6389-5987-15E0-B698-79EB37222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7943" y="456892"/>
            <a:ext cx="643371" cy="688147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26FBFCED-E3F9-FFD5-1D6A-B4920050E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1530" y="468456"/>
            <a:ext cx="611464" cy="699656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254B7A92-60BB-D55D-CDFD-2B30B407C9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4295" y="454931"/>
            <a:ext cx="631773" cy="782783"/>
          </a:xfrm>
          <a:prstGeom prst="rect">
            <a:avLst/>
          </a:prstGeo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F3387D1A-816C-84CB-48C2-C084F11518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4922" y="474948"/>
            <a:ext cx="528684" cy="703986"/>
          </a:xfrm>
          <a:prstGeom prst="rect">
            <a:avLst/>
          </a:prstGeom>
        </p:spPr>
      </p:pic>
      <p:pic>
        <p:nvPicPr>
          <p:cNvPr id="12" name="Grafik 12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35BBE7C8-821C-076D-CFAA-3F28E08F3F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2794" y="1778143"/>
            <a:ext cx="696845" cy="504826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5B5DF2C4-0707-1DED-A789-6143E03F07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7880" y="1743509"/>
            <a:ext cx="646126" cy="444212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83659D4B-A1FC-1503-C011-BCCEBC711D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5548" y="452004"/>
            <a:ext cx="641735" cy="697924"/>
          </a:xfrm>
          <a:prstGeom prst="rect">
            <a:avLst/>
          </a:prstGeom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F56315C4-2E59-02D8-70CF-B2A9A0890B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290" y="409140"/>
            <a:ext cx="676014" cy="697058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869D2FC5-635E-3D71-C07A-3DDF998FAB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4760" y="1773597"/>
            <a:ext cx="619125" cy="619125"/>
          </a:xfrm>
          <a:prstGeom prst="rect">
            <a:avLst/>
          </a:prstGeom>
        </p:spPr>
      </p:pic>
      <p:pic>
        <p:nvPicPr>
          <p:cNvPr id="17" name="Grafik 17" descr="Ein Bild, das Text, ClipArt enthält.&#10;&#10;Beschreibung automatisch generiert.">
            <a:extLst>
              <a:ext uri="{FF2B5EF4-FFF2-40B4-BE49-F238E27FC236}">
                <a16:creationId xmlns:a16="http://schemas.microsoft.com/office/drawing/2014/main" id="{81FFDA09-FB59-9726-E927-F2333D326E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40337" y="1540282"/>
            <a:ext cx="574965" cy="746753"/>
          </a:xfrm>
          <a:prstGeom prst="rect">
            <a:avLst/>
          </a:prstGeom>
        </p:spPr>
      </p:pic>
      <p:pic>
        <p:nvPicPr>
          <p:cNvPr id="18" name="Grafik 18">
            <a:extLst>
              <a:ext uri="{FF2B5EF4-FFF2-40B4-BE49-F238E27FC236}">
                <a16:creationId xmlns:a16="http://schemas.microsoft.com/office/drawing/2014/main" id="{ECFE70CD-D7B2-FFD4-C263-7245D73F36E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0678" y="1773597"/>
            <a:ext cx="619126" cy="619126"/>
          </a:xfrm>
          <a:prstGeom prst="rect">
            <a:avLst/>
          </a:prstGeom>
        </p:spPr>
      </p:pic>
      <p:pic>
        <p:nvPicPr>
          <p:cNvPr id="19" name="Grafik 19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80413214-5243-5411-1720-9BBFA66041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89526" y="1600630"/>
            <a:ext cx="598065" cy="643373"/>
          </a:xfrm>
          <a:prstGeom prst="rect">
            <a:avLst/>
          </a:prstGeom>
        </p:spPr>
      </p:pic>
      <p:pic>
        <p:nvPicPr>
          <p:cNvPr id="20" name="Grafik 20">
            <a:extLst>
              <a:ext uri="{FF2B5EF4-FFF2-40B4-BE49-F238E27FC236}">
                <a16:creationId xmlns:a16="http://schemas.microsoft.com/office/drawing/2014/main" id="{1DEE5FE0-D038-0925-4A7E-0359A0B4CFE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96596" y="387736"/>
            <a:ext cx="793175" cy="731208"/>
          </a:xfrm>
          <a:prstGeom prst="rect">
            <a:avLst/>
          </a:prstGeom>
        </p:spPr>
      </p:pic>
      <p:pic>
        <p:nvPicPr>
          <p:cNvPr id="21" name="Grafik 21">
            <a:extLst>
              <a:ext uri="{FF2B5EF4-FFF2-40B4-BE49-F238E27FC236}">
                <a16:creationId xmlns:a16="http://schemas.microsoft.com/office/drawing/2014/main" id="{F0FF2D51-7144-D8E2-6CEA-0E1B791621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71584" y="3179116"/>
            <a:ext cx="1669473" cy="836234"/>
          </a:xfrm>
          <a:prstGeom prst="rect">
            <a:avLst/>
          </a:prstGeom>
        </p:spPr>
      </p:pic>
      <p:pic>
        <p:nvPicPr>
          <p:cNvPr id="22" name="Grafik 22">
            <a:extLst>
              <a:ext uri="{FF2B5EF4-FFF2-40B4-BE49-F238E27FC236}">
                <a16:creationId xmlns:a16="http://schemas.microsoft.com/office/drawing/2014/main" id="{5DC393D9-CBCE-6C71-0B42-4D330C7BAE7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20886" y="2783708"/>
            <a:ext cx="1747405" cy="1248527"/>
          </a:xfrm>
          <a:prstGeom prst="rect">
            <a:avLst/>
          </a:prstGeom>
        </p:spPr>
      </p:pic>
      <p:pic>
        <p:nvPicPr>
          <p:cNvPr id="23" name="Grafik 23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ED6D3956-983C-2D2C-FFE8-0BC2EC0D494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1228" y="2802850"/>
            <a:ext cx="1349087" cy="1324046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C2BDB1D-9A23-C40B-8985-E89A849B374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44" y="3133999"/>
            <a:ext cx="600272" cy="88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70849"/>
      </p:ext>
    </p:extLst>
  </p:cSld>
  <p:clrMapOvr>
    <a:masterClrMapping/>
  </p:clrMapOvr>
</p:sld>
</file>

<file path=ppt/theme/theme1.xml><?xml version="1.0" encoding="utf-8"?>
<a:theme xmlns:a="http://schemas.openxmlformats.org/drawingml/2006/main" name="GP JOULE">
  <a:themeElements>
    <a:clrScheme name="Benutzerdefiniert 157">
      <a:dk1>
        <a:srgbClr val="000000"/>
      </a:dk1>
      <a:lt1>
        <a:srgbClr val="FFFFFF"/>
      </a:lt1>
      <a:dk2>
        <a:srgbClr val="555759"/>
      </a:dk2>
      <a:lt2>
        <a:srgbClr val="FFE520"/>
      </a:lt2>
      <a:accent1>
        <a:srgbClr val="FFE520"/>
      </a:accent1>
      <a:accent2>
        <a:srgbClr val="555759"/>
      </a:accent2>
      <a:accent3>
        <a:srgbClr val="99999B"/>
      </a:accent3>
      <a:accent4>
        <a:srgbClr val="BBBCBD"/>
      </a:accent4>
      <a:accent5>
        <a:srgbClr val="DDDEDF"/>
      </a:accent5>
      <a:accent6>
        <a:srgbClr val="FFE520"/>
      </a:accent6>
      <a:hlink>
        <a:srgbClr val="000000"/>
      </a:hlink>
      <a:folHlink>
        <a:srgbClr val="000000"/>
      </a:folHlink>
    </a:clrScheme>
    <a:fontScheme name="Benutzerdefiniert 25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no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3-07_GP_JOULE_Masterpräsentation_final.pptx" id="{5D672EFF-D3E9-4324-8AE2-027A075970B5}" vid="{C18F7BE9-C917-4E5B-A271-9F5BDEB25078}"/>
    </a:ext>
  </a:extLst>
</a:theme>
</file>

<file path=ppt/theme/theme2.xml><?xml version="1.0" encoding="utf-8"?>
<a:theme xmlns:a="http://schemas.openxmlformats.org/drawingml/2006/main" name="1_GP JOULE">
  <a:themeElements>
    <a:clrScheme name="Benutzerdefiniert 157">
      <a:dk1>
        <a:srgbClr val="000000"/>
      </a:dk1>
      <a:lt1>
        <a:srgbClr val="FFFFFF"/>
      </a:lt1>
      <a:dk2>
        <a:srgbClr val="555759"/>
      </a:dk2>
      <a:lt2>
        <a:srgbClr val="FFE520"/>
      </a:lt2>
      <a:accent1>
        <a:srgbClr val="FFE520"/>
      </a:accent1>
      <a:accent2>
        <a:srgbClr val="555759"/>
      </a:accent2>
      <a:accent3>
        <a:srgbClr val="99999B"/>
      </a:accent3>
      <a:accent4>
        <a:srgbClr val="BBBCBD"/>
      </a:accent4>
      <a:accent5>
        <a:srgbClr val="DDDEDF"/>
      </a:accent5>
      <a:accent6>
        <a:srgbClr val="FFE520"/>
      </a:accent6>
      <a:hlink>
        <a:srgbClr val="000000"/>
      </a:hlink>
      <a:folHlink>
        <a:srgbClr val="000000"/>
      </a:folHlink>
    </a:clrScheme>
    <a:fontScheme name="Benutzerdefiniert 25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no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3-07_GP_JOULE_Unternehmenspräsentation_DE_final.pptx" id="{7C95C8E9-A889-4D1E-9E1C-7A0AB5ED4B5A}" vid="{3711DA14-B6C9-4369-9037-42A9F065BD7A}"/>
    </a:ext>
  </a:extLst>
</a:theme>
</file>

<file path=ppt/theme/theme3.xml><?xml version="1.0" encoding="utf-8"?>
<a:theme xmlns:a="http://schemas.openxmlformats.org/drawingml/2006/main" name="Office">
  <a:themeElements>
    <a:clrScheme name="Benutzerdefiniert 111">
      <a:dk1>
        <a:srgbClr val="000000"/>
      </a:dk1>
      <a:lt1>
        <a:srgbClr val="FFFFFF"/>
      </a:lt1>
      <a:dk2>
        <a:srgbClr val="94C11C"/>
      </a:dk2>
      <a:lt2>
        <a:srgbClr val="FFE520"/>
      </a:lt2>
      <a:accent1>
        <a:srgbClr val="FFE520"/>
      </a:accent1>
      <a:accent2>
        <a:srgbClr val="676A6C"/>
      </a:accent2>
      <a:accent3>
        <a:srgbClr val="99999B"/>
      </a:accent3>
      <a:accent4>
        <a:srgbClr val="BBBCBD"/>
      </a:accent4>
      <a:accent5>
        <a:srgbClr val="DDDEDF"/>
      </a:accent5>
      <a:accent6>
        <a:srgbClr val="FFEC7D"/>
      </a:accent6>
      <a:hlink>
        <a:srgbClr val="000000"/>
      </a:hlink>
      <a:folHlink>
        <a:srgbClr val="000000"/>
      </a:folHlink>
    </a:clrScheme>
    <a:fontScheme name="Benutzerdefiniert 25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Benutzerdefiniert 111">
      <a:dk1>
        <a:srgbClr val="000000"/>
      </a:dk1>
      <a:lt1>
        <a:srgbClr val="FFFFFF"/>
      </a:lt1>
      <a:dk2>
        <a:srgbClr val="94C11C"/>
      </a:dk2>
      <a:lt2>
        <a:srgbClr val="FFE520"/>
      </a:lt2>
      <a:accent1>
        <a:srgbClr val="FFE520"/>
      </a:accent1>
      <a:accent2>
        <a:srgbClr val="676A6C"/>
      </a:accent2>
      <a:accent3>
        <a:srgbClr val="99999B"/>
      </a:accent3>
      <a:accent4>
        <a:srgbClr val="BBBCBD"/>
      </a:accent4>
      <a:accent5>
        <a:srgbClr val="DDDEDF"/>
      </a:accent5>
      <a:accent6>
        <a:srgbClr val="FFEC7D"/>
      </a:accent6>
      <a:hlink>
        <a:srgbClr val="000000"/>
      </a:hlink>
      <a:folHlink>
        <a:srgbClr val="000000"/>
      </a:folHlink>
    </a:clrScheme>
    <a:fontScheme name="Benutzerdefiniert 25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0A1B68EF779C41B23BC5FA99008E17" ma:contentTypeVersion="18" ma:contentTypeDescription="Ein neues Dokument erstellen." ma:contentTypeScope="" ma:versionID="1cd1a5bb2881dea8ba596a20d377b2c0">
  <xsd:schema xmlns:xsd="http://www.w3.org/2001/XMLSchema" xmlns:xs="http://www.w3.org/2001/XMLSchema" xmlns:p="http://schemas.microsoft.com/office/2006/metadata/properties" xmlns:ns2="508e202e-626a-45c8-a535-5756eab088b0" xmlns:ns3="bece4291-fccc-4cbe-87cd-c6b65a5d88a2" targetNamespace="http://schemas.microsoft.com/office/2006/metadata/properties" ma:root="true" ma:fieldsID="2414fe2cbc0bf93ccc44b327b736d36d" ns2:_="" ns3:_="">
    <xsd:import namespace="508e202e-626a-45c8-a535-5756eab088b0"/>
    <xsd:import namespace="bece4291-fccc-4cbe-87cd-c6b65a5d88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8e202e-626a-45c8-a535-5756eab088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3a9de4d0-a635-4dd9-845b-08517cf3c6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e4291-fccc-4cbe-87cd-c6b65a5d88a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1af3eb3-17a2-47bc-9e9b-91ec28418b10}" ma:internalName="TaxCatchAll" ma:showField="CatchAllData" ma:web="bece4291-fccc-4cbe-87cd-c6b65a5d88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8e202e-626a-45c8-a535-5756eab088b0">
      <Terms xmlns="http://schemas.microsoft.com/office/infopath/2007/PartnerControls"/>
    </lcf76f155ced4ddcb4097134ff3c332f>
    <TaxCatchAll xmlns="bece4291-fccc-4cbe-87cd-c6b65a5d88a2" xsi:nil="true"/>
    <SharedWithUsers xmlns="bece4291-fccc-4cbe-87cd-c6b65a5d88a2">
      <UserInfo>
        <DisplayName>Tizian Freytag</DisplayName>
        <AccountId>66</AccountId>
        <AccountType/>
      </UserInfo>
      <UserInfo>
        <DisplayName>Annette Gärtner</DisplayName>
        <AccountId>13</AccountId>
        <AccountType/>
      </UserInfo>
      <UserInfo>
        <DisplayName>Katharina Niclausen</DisplayName>
        <AccountId>621</AccountId>
        <AccountType/>
      </UserInfo>
      <UserInfo>
        <DisplayName>Manuel Beckermann</DisplayName>
        <AccountId>1683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F265B36-C946-4B09-9F08-5C282D2FC915}">
  <ds:schemaRefs>
    <ds:schemaRef ds:uri="508e202e-626a-45c8-a535-5756eab088b0"/>
    <ds:schemaRef ds:uri="bece4291-fccc-4cbe-87cd-c6b65a5d88a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0D5D680-0748-4632-A8A8-FBCBDC04E5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A330E2-5E39-4731-820A-3FE02E5DACB7}">
  <ds:schemaRefs>
    <ds:schemaRef ds:uri="http://schemas.microsoft.com/office/2006/metadata/properties"/>
    <ds:schemaRef ds:uri="http://purl.org/dc/terms/"/>
    <ds:schemaRef ds:uri="508e202e-626a-45c8-a535-5756eab088b0"/>
    <ds:schemaRef ds:uri="http://schemas.microsoft.com/office/2006/documentManagement/types"/>
    <ds:schemaRef ds:uri="http://schemas.openxmlformats.org/package/2006/metadata/core-properties"/>
    <ds:schemaRef ds:uri="bece4291-fccc-4cbe-87cd-c6b65a5d88a2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2023-07_GP_JOULE_Masterpräsentation_final</Template>
  <TotalTime>0</TotalTime>
  <Words>585</Words>
  <Application>Microsoft Office PowerPoint</Application>
  <PresentationFormat>Breitbild</PresentationFormat>
  <Paragraphs>101</Paragraphs>
  <Slides>25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Arial</vt:lpstr>
      <vt:lpstr>Avenir Next LT Pro</vt:lpstr>
      <vt:lpstr>Avenir Next LT Pro Bold</vt:lpstr>
      <vt:lpstr>AvenirNext LT Pro Regular</vt:lpstr>
      <vt:lpstr>Wingdings</vt:lpstr>
      <vt:lpstr>GP JOULE</vt:lpstr>
      <vt:lpstr>1_GP JOULE</vt:lpstr>
      <vt:lpstr>PowerPoint-Präsentation</vt:lpstr>
      <vt:lpstr>PowerPoint-Präsentation</vt:lpstr>
      <vt:lpstr>GP JOULE: Die Gründer</vt:lpstr>
      <vt:lpstr>GP JOULE Gruppe: Standorte &amp; Zahlen</vt:lpstr>
      <vt:lpstr>GP JOULE entwickelt, baut und betreibt Energielösungen in allen Bereichen der Wertschöpfungskette.</vt:lpstr>
      <vt:lpstr>PowerPoint-Präsentation</vt:lpstr>
      <vt:lpstr>Status Quo</vt:lpstr>
      <vt:lpstr>Herausforderungen für NVP</vt:lpstr>
      <vt:lpstr>Herausforderungen für NVP</vt:lpstr>
      <vt:lpstr>Lösungsidee:  Gemeinsame Nutzung von Netzverknüpfungspunkten  für Wind + PV</vt:lpstr>
      <vt:lpstr>Lösungsidee:  Gemeinsame Nutzung von Netzverknüpfungspunkten  für Wind + PV</vt:lpstr>
      <vt:lpstr>Lösungsidee:  Gemeinsame Nutzung von Netzverknüpfungspunkten  für Wind + PV</vt:lpstr>
      <vt:lpstr>Lösungsidee:  Gemeinsame Nutzung von Netzverknüpfungspunkten  für Wind + PV</vt:lpstr>
      <vt:lpstr>PowerPoint-Präsentation</vt:lpstr>
      <vt:lpstr>PowerPoint-Präsentation</vt:lpstr>
      <vt:lpstr>Icon-Sammlung (heller Hintergrund)</vt:lpstr>
      <vt:lpstr>PowerPoint-Präsentation</vt:lpstr>
      <vt:lpstr>PowerPoint-Präsentation</vt:lpstr>
      <vt:lpstr>PowerPoint-Präsentation</vt:lpstr>
      <vt:lpstr>PowerPoint-Präsentation</vt:lpstr>
      <vt:lpstr>Icon-Sammlung (dunkler Hintergrund)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Johanna Pfaller</dc:creator>
  <cp:lastModifiedBy>Robert Giemsa</cp:lastModifiedBy>
  <cp:revision>4</cp:revision>
  <cp:lastPrinted>2024-08-06T08:24:20Z</cp:lastPrinted>
  <dcterms:created xsi:type="dcterms:W3CDTF">2023-12-12T15:51:14Z</dcterms:created>
  <dcterms:modified xsi:type="dcterms:W3CDTF">2024-10-23T09:21:44Z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0x0101000B0A1B68EF779C41B23BC5FA99008E17</vt:lpwstr>
  </property>
  <property fmtid="{D5CDD505-2E9C-101B-9397-08002B2CF9AE}" pid="3" name="MediaServiceImageTags">
    <vt:lpwstr/>
  </property>
</Properties>
</file>