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handoutMasterIdLst>
    <p:handoutMasterId r:id="rId11"/>
  </p:handoutMasterIdLst>
  <p:sldIdLst>
    <p:sldId id="290" r:id="rId2"/>
    <p:sldId id="489" r:id="rId3"/>
    <p:sldId id="490" r:id="rId4"/>
    <p:sldId id="301" r:id="rId5"/>
    <p:sldId id="488" r:id="rId6"/>
    <p:sldId id="287" r:id="rId7"/>
    <p:sldId id="289" r:id="rId8"/>
    <p:sldId id="292" r:id="rId9"/>
  </p:sldIdLst>
  <p:sldSz cx="12192000" cy="6858000"/>
  <p:notesSz cx="6858000" cy="9144000"/>
  <p:embeddedFontLst>
    <p:embeddedFont>
      <p:font typeface="Montserrat" panose="00000500000000000000" pitchFamily="2" charset="0"/>
      <p:regular r:id="rId12"/>
      <p:bold r:id="rId13"/>
      <p:italic r:id="rId14"/>
      <p:boldItalic r:id="rId15"/>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E2"/>
    <a:srgbClr val="8ABD24"/>
    <a:srgbClr val="A7CE5B"/>
    <a:srgbClr val="002758"/>
    <a:srgbClr val="B6C4CD"/>
    <a:srgbClr val="C5DF92"/>
    <a:srgbClr val="DCEBBD"/>
    <a:srgbClr val="EA6852"/>
    <a:srgbClr val="99D5E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37"/>
    <p:restoredTop sz="96327"/>
  </p:normalViewPr>
  <p:slideViewPr>
    <p:cSldViewPr snapToGrid="0" snapToObjects="1">
      <p:cViewPr varScale="1">
        <p:scale>
          <a:sx n="63" d="100"/>
          <a:sy n="63" d="100"/>
        </p:scale>
        <p:origin x="312" y="72"/>
      </p:cViewPr>
      <p:guideLst/>
    </p:cSldViewPr>
  </p:slideViewPr>
  <p:notesTextViewPr>
    <p:cViewPr>
      <p:scale>
        <a:sx n="1" d="1"/>
        <a:sy n="1" d="1"/>
      </p:scale>
      <p:origin x="0" y="0"/>
    </p:cViewPr>
  </p:notesTextViewPr>
  <p:notesViewPr>
    <p:cSldViewPr snapToGrid="0" snapToObjects="1">
      <p:cViewPr varScale="1">
        <p:scale>
          <a:sx n="53" d="100"/>
          <a:sy n="53" d="100"/>
        </p:scale>
        <p:origin x="292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notesMaster" Target="notesMasters/notesMaster1.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4774A1E-44AB-490F-B28C-83FF0B9479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013D56B6-27F8-449F-83E0-D2481FC6522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2DFBB9-9EA2-4A3F-A559-F77BDF75C0A6}" type="datetimeFigureOut">
              <a:rPr lang="de-DE" smtClean="0"/>
              <a:t>22.10.2024</a:t>
            </a:fld>
            <a:endParaRPr lang="de-DE"/>
          </a:p>
        </p:txBody>
      </p:sp>
      <p:sp>
        <p:nvSpPr>
          <p:cNvPr id="4" name="Fußzeilenplatzhalter 3">
            <a:extLst>
              <a:ext uri="{FF2B5EF4-FFF2-40B4-BE49-F238E27FC236}">
                <a16:creationId xmlns:a16="http://schemas.microsoft.com/office/drawing/2014/main" id="{0E67DAAA-EDB7-4C77-A4B0-9AA515B7396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2FF3D816-947A-4235-981A-B1CBBA62CD3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6DD096-3758-45BC-8A22-4A6FF06B7973}" type="slidenum">
              <a:rPr lang="de-DE" smtClean="0"/>
              <a:t>‹Nr.›</a:t>
            </a:fld>
            <a:endParaRPr lang="de-DE"/>
          </a:p>
        </p:txBody>
      </p:sp>
    </p:spTree>
    <p:extLst>
      <p:ext uri="{BB962C8B-B14F-4D97-AF65-F5344CB8AC3E}">
        <p14:creationId xmlns:p14="http://schemas.microsoft.com/office/powerpoint/2010/main" val="2919668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C22C1F-33C5-984D-9DFA-705403147C7F}" type="datetimeFigureOut">
              <a:rPr lang="de-DE" smtClean="0"/>
              <a:t>22.10.2024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586C80-75C5-DA4B-B5E5-97C12F271428}" type="slidenum">
              <a:rPr lang="de-DE" smtClean="0"/>
              <a:t>‹Nr.›</a:t>
            </a:fld>
            <a:endParaRPr lang="de-DE"/>
          </a:p>
        </p:txBody>
      </p:sp>
    </p:spTree>
    <p:extLst>
      <p:ext uri="{BB962C8B-B14F-4D97-AF65-F5344CB8AC3E}">
        <p14:creationId xmlns:p14="http://schemas.microsoft.com/office/powerpoint/2010/main" val="2710579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www.umweltenergierecht.de/" TargetMode="External"/><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7E91B611-1CE1-144A-AC65-C4DB6DF9A14A}"/>
              </a:ext>
            </a:extLst>
          </p:cNvPr>
          <p:cNvSpPr/>
          <p:nvPr userDrawn="1"/>
        </p:nvSpPr>
        <p:spPr>
          <a:xfrm>
            <a:off x="0" y="-3079"/>
            <a:ext cx="12192000" cy="51875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p:nvPr>
        </p:nvSpPr>
        <p:spPr>
          <a:xfrm>
            <a:off x="1004047" y="1855000"/>
            <a:ext cx="8976436" cy="2387600"/>
          </a:xfrm>
        </p:spPr>
        <p:txBody>
          <a:bodyPr anchor="b">
            <a:noAutofit/>
          </a:bodyPr>
          <a:lstStyle>
            <a:lvl1pPr algn="l">
              <a:defRPr sz="4800">
                <a:solidFill>
                  <a:schemeClr val="accent2"/>
                </a:solidFill>
              </a:defRPr>
            </a:lvl1pPr>
          </a:lstStyle>
          <a:p>
            <a:r>
              <a:rPr lang="de-DE" dirty="0"/>
              <a:t>Mastertitelformat bearbeiten</a:t>
            </a:r>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1004047" y="4257299"/>
            <a:ext cx="8976436" cy="642960"/>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pic>
        <p:nvPicPr>
          <p:cNvPr id="7" name="Grafik 6">
            <a:extLst>
              <a:ext uri="{FF2B5EF4-FFF2-40B4-BE49-F238E27FC236}">
                <a16:creationId xmlns:a16="http://schemas.microsoft.com/office/drawing/2014/main" id="{331125A1-B486-0148-A8BC-C64D08CE424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6" name="Freihandform 15">
            <a:extLst>
              <a:ext uri="{FF2B5EF4-FFF2-40B4-BE49-F238E27FC236}">
                <a16:creationId xmlns:a16="http://schemas.microsoft.com/office/drawing/2014/main" id="{B371B618-77DD-244E-A471-ED42881DE467}"/>
              </a:ext>
            </a:extLst>
          </p:cNvPr>
          <p:cNvSpPr/>
          <p:nvPr userDrawn="1"/>
        </p:nvSpPr>
        <p:spPr>
          <a:xfrm>
            <a:off x="609599" y="1178011"/>
            <a:ext cx="10972802" cy="532935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Freihandform 19">
            <a:extLst>
              <a:ext uri="{FF2B5EF4-FFF2-40B4-BE49-F238E27FC236}">
                <a16:creationId xmlns:a16="http://schemas.microsoft.com/office/drawing/2014/main" id="{E5AA6A26-EFE4-0E48-B275-B7F8DCD14F02}"/>
              </a:ext>
            </a:extLst>
          </p:cNvPr>
          <p:cNvSpPr/>
          <p:nvPr userDrawn="1"/>
        </p:nvSpPr>
        <p:spPr>
          <a:xfrm>
            <a:off x="609599" y="5182916"/>
            <a:ext cx="11691328" cy="107444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Datumsplatzhalter 3">
            <a:extLst>
              <a:ext uri="{FF2B5EF4-FFF2-40B4-BE49-F238E27FC236}">
                <a16:creationId xmlns:a16="http://schemas.microsoft.com/office/drawing/2014/main" id="{9F7FBF76-A59E-6148-8CA5-710D0F37EC6B}"/>
              </a:ext>
            </a:extLst>
          </p:cNvPr>
          <p:cNvSpPr>
            <a:spLocks noGrp="1"/>
          </p:cNvSpPr>
          <p:nvPr>
            <p:ph type="dt" sz="half" idx="2"/>
          </p:nvPr>
        </p:nvSpPr>
        <p:spPr>
          <a:xfrm>
            <a:off x="1019980" y="5789507"/>
            <a:ext cx="3181640" cy="288763"/>
          </a:xfrm>
          <a:prstGeom prst="rect">
            <a:avLst/>
          </a:prstGeom>
        </p:spPr>
        <p:txBody>
          <a:bodyPr vert="horz" lIns="91440" tIns="45720" rIns="91440" bIns="45720" rtlCol="0" anchor="b"/>
          <a:lstStyle>
            <a:lvl1pPr algn="l">
              <a:defRPr sz="1200">
                <a:solidFill>
                  <a:srgbClr val="002758"/>
                </a:solidFill>
                <a:latin typeface="Montserrat" pitchFamily="2" charset="77"/>
              </a:defRPr>
            </a:lvl1pPr>
          </a:lstStyle>
          <a:p>
            <a:r>
              <a:rPr lang="de-DE"/>
              <a:t>23.10.2024</a:t>
            </a:r>
            <a:endParaRPr lang="de-DE" dirty="0"/>
          </a:p>
        </p:txBody>
      </p:sp>
      <p:sp>
        <p:nvSpPr>
          <p:cNvPr id="12" name="Textplatzhalter 12">
            <a:extLst>
              <a:ext uri="{FF2B5EF4-FFF2-40B4-BE49-F238E27FC236}">
                <a16:creationId xmlns:a16="http://schemas.microsoft.com/office/drawing/2014/main" id="{D73726C8-B953-3A43-B08A-19496309C0B4}"/>
              </a:ext>
            </a:extLst>
          </p:cNvPr>
          <p:cNvSpPr>
            <a:spLocks noGrp="1"/>
          </p:cNvSpPr>
          <p:nvPr>
            <p:ph type="body" sz="quarter" idx="10" hasCustomPrompt="1"/>
          </p:nvPr>
        </p:nvSpPr>
        <p:spPr>
          <a:xfrm>
            <a:off x="1019980" y="5580577"/>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a:t>#Vorname, #Nachname</a:t>
            </a:r>
          </a:p>
        </p:txBody>
      </p:sp>
      <p:sp>
        <p:nvSpPr>
          <p:cNvPr id="10" name="Textplatzhalter 12">
            <a:extLst>
              <a:ext uri="{FF2B5EF4-FFF2-40B4-BE49-F238E27FC236}">
                <a16:creationId xmlns:a16="http://schemas.microsoft.com/office/drawing/2014/main" id="{22F8206E-0AF4-FD49-978C-6F620EFFF0DD}"/>
              </a:ext>
            </a:extLst>
          </p:cNvPr>
          <p:cNvSpPr>
            <a:spLocks noGrp="1"/>
          </p:cNvSpPr>
          <p:nvPr>
            <p:ph type="body" sz="quarter" idx="11" hasCustomPrompt="1"/>
          </p:nvPr>
        </p:nvSpPr>
        <p:spPr>
          <a:xfrm>
            <a:off x="1019980" y="5353806"/>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err="1"/>
              <a:t>Veranstaltangsformat</a:t>
            </a:r>
            <a:endParaRPr lang="de-DE" dirty="0"/>
          </a:p>
        </p:txBody>
      </p:sp>
    </p:spTree>
    <p:extLst>
      <p:ext uri="{BB962C8B-B14F-4D97-AF65-F5344CB8AC3E}">
        <p14:creationId xmlns:p14="http://schemas.microsoft.com/office/powerpoint/2010/main" val="3746925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Verteilernetze als Flaschenhals</a:t>
            </a:r>
          </a:p>
        </p:txBody>
      </p:sp>
      <p:sp>
        <p:nvSpPr>
          <p:cNvPr id="9" name="Freihandform 8">
            <a:extLst>
              <a:ext uri="{FF2B5EF4-FFF2-40B4-BE49-F238E27FC236}">
                <a16:creationId xmlns:a16="http://schemas.microsoft.com/office/drawing/2014/main" id="{95303564-E09A-0F4E-9A71-2457A6BE02C9}"/>
              </a:ext>
            </a:extLst>
          </p:cNvPr>
          <p:cNvSpPr/>
          <p:nvPr userDrawn="1"/>
        </p:nvSpPr>
        <p:spPr>
          <a:xfrm>
            <a:off x="406910" y="572400"/>
            <a:ext cx="11981939" cy="5939041"/>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10438171 w 10938425"/>
              <a:gd name="connsiteY0" fmla="*/ 0 h 4977636"/>
              <a:gd name="connsiteX1" fmla="*/ 0 w 10938425"/>
              <a:gd name="connsiteY1" fmla="*/ 0 h 4977636"/>
              <a:gd name="connsiteX2" fmla="*/ 0 w 10938425"/>
              <a:gd name="connsiteY2" fmla="*/ 4977636 h 4977636"/>
              <a:gd name="connsiteX3" fmla="*/ 10938425 w 10938425"/>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38425" h="4977636">
                <a:moveTo>
                  <a:pt x="10438171"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50CBBA61-E7AA-614F-81AE-B549F41504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Titel 1">
            <a:extLst>
              <a:ext uri="{FF2B5EF4-FFF2-40B4-BE49-F238E27FC236}">
                <a16:creationId xmlns:a16="http://schemas.microsoft.com/office/drawing/2014/main" id="{8EF84613-8C5C-4436-9B10-6105E240BA11}"/>
              </a:ext>
            </a:extLst>
          </p:cNvPr>
          <p:cNvSpPr>
            <a:spLocks noGrp="1"/>
          </p:cNvSpPr>
          <p:nvPr>
            <p:ph type="title" hasCustomPrompt="1"/>
          </p:nvPr>
        </p:nvSpPr>
        <p:spPr>
          <a:xfrm>
            <a:off x="838200" y="1160462"/>
            <a:ext cx="10515600" cy="776756"/>
          </a:xfrm>
        </p:spPr>
        <p:txBody>
          <a:bodyPr anchor="t">
            <a:noAutofit/>
          </a:bodyPr>
          <a:lstStyle>
            <a:lvl1pPr>
              <a:defRPr sz="4400" b="1">
                <a:solidFill>
                  <a:schemeClr val="accent1"/>
                </a:solidFill>
              </a:defRPr>
            </a:lvl1pPr>
          </a:lstStyle>
          <a:p>
            <a:r>
              <a:rPr lang="de-DE" dirty="0"/>
              <a:t>Agenda</a:t>
            </a:r>
          </a:p>
        </p:txBody>
      </p:sp>
      <p:sp>
        <p:nvSpPr>
          <p:cNvPr id="12" name="Inhaltsplatzhalter 2">
            <a:extLst>
              <a:ext uri="{FF2B5EF4-FFF2-40B4-BE49-F238E27FC236}">
                <a16:creationId xmlns:a16="http://schemas.microsoft.com/office/drawing/2014/main" id="{A9A6B82C-B641-4D61-84B0-D3A21B670189}"/>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p:txBody>
      </p:sp>
    </p:spTree>
    <p:extLst>
      <p:ext uri="{BB962C8B-B14F-4D97-AF65-F5344CB8AC3E}">
        <p14:creationId xmlns:p14="http://schemas.microsoft.com/office/powerpoint/2010/main" val="88544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eltrenner ">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57EF2FC7-D5E7-164F-B1B7-5CFD5DEE16D4}"/>
              </a:ext>
            </a:extLst>
          </p:cNvPr>
          <p:cNvSpPr/>
          <p:nvPr userDrawn="1"/>
        </p:nvSpPr>
        <p:spPr>
          <a:xfrm>
            <a:off x="-65741" y="3429000"/>
            <a:ext cx="12257741" cy="3485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hasCustomPrompt="1"/>
          </p:nvPr>
        </p:nvSpPr>
        <p:spPr>
          <a:xfrm>
            <a:off x="836483" y="3674803"/>
            <a:ext cx="9144000" cy="2015941"/>
          </a:xfrm>
        </p:spPr>
        <p:txBody>
          <a:bodyPr anchor="b">
            <a:noAutofit/>
          </a:bodyPr>
          <a:lstStyle>
            <a:lvl1pPr algn="l">
              <a:defRPr sz="4800">
                <a:solidFill>
                  <a:schemeClr val="bg1"/>
                </a:solidFill>
              </a:defRPr>
            </a:lvl1pPr>
          </a:lstStyle>
          <a:p>
            <a:r>
              <a:rPr lang="de-DE" dirty="0" err="1"/>
              <a:t>Kapiteltrenner</a:t>
            </a:r>
            <a:endParaRPr lang="de-DE" dirty="0"/>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836482" y="5782821"/>
            <a:ext cx="9144001" cy="583342"/>
          </a:xfrm>
        </p:spPr>
        <p:txBody>
          <a:bodyPr>
            <a:no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Verteilernetze als Flaschenhals</a:t>
            </a:r>
            <a:endParaRPr lang="de-DE" dirty="0"/>
          </a:p>
        </p:txBody>
      </p:sp>
      <p:pic>
        <p:nvPicPr>
          <p:cNvPr id="9" name="Grafik 8">
            <a:extLst>
              <a:ext uri="{FF2B5EF4-FFF2-40B4-BE49-F238E27FC236}">
                <a16:creationId xmlns:a16="http://schemas.microsoft.com/office/drawing/2014/main" id="{A3266346-EE4F-3047-AAC4-85A9754220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Freihandform 10">
            <a:extLst>
              <a:ext uri="{FF2B5EF4-FFF2-40B4-BE49-F238E27FC236}">
                <a16:creationId xmlns:a16="http://schemas.microsoft.com/office/drawing/2014/main" id="{60E1401D-699C-BB43-9681-F3B55BA184C8}"/>
              </a:ext>
            </a:extLst>
          </p:cNvPr>
          <p:cNvSpPr/>
          <p:nvPr userDrawn="1"/>
        </p:nvSpPr>
        <p:spPr>
          <a:xfrm>
            <a:off x="406399" y="571500"/>
            <a:ext cx="11430001" cy="5935866"/>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reihandform 11">
            <a:extLst>
              <a:ext uri="{FF2B5EF4-FFF2-40B4-BE49-F238E27FC236}">
                <a16:creationId xmlns:a16="http://schemas.microsoft.com/office/drawing/2014/main" id="{A73FFD23-550F-D34B-A8EE-101F01EA6698}"/>
              </a:ext>
            </a:extLst>
          </p:cNvPr>
          <p:cNvSpPr/>
          <p:nvPr userDrawn="1"/>
        </p:nvSpPr>
        <p:spPr>
          <a:xfrm>
            <a:off x="406399" y="3429001"/>
            <a:ext cx="11894594" cy="307836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Bildplatzhalter 9">
            <a:extLst>
              <a:ext uri="{FF2B5EF4-FFF2-40B4-BE49-F238E27FC236}">
                <a16:creationId xmlns:a16="http://schemas.microsoft.com/office/drawing/2014/main" id="{E40514AB-EC2B-6240-B151-70A5FAA23412}"/>
              </a:ext>
            </a:extLst>
          </p:cNvPr>
          <p:cNvSpPr>
            <a:spLocks noGrp="1"/>
          </p:cNvSpPr>
          <p:nvPr>
            <p:ph type="pic" sz="quarter" idx="13" hasCustomPrompt="1"/>
          </p:nvPr>
        </p:nvSpPr>
        <p:spPr>
          <a:xfrm>
            <a:off x="6154929" y="744980"/>
            <a:ext cx="5200588" cy="3256434"/>
          </a:xfrm>
        </p:spPr>
        <p:txBody>
          <a:bodyPr/>
          <a:lstStyle>
            <a:lvl1pPr marL="0" indent="0">
              <a:buNone/>
              <a:defRPr/>
            </a:lvl1pPr>
          </a:lstStyle>
          <a:p>
            <a:r>
              <a:rPr lang="de-DE" dirty="0"/>
              <a:t>Isometrische Grafik durch Klicken auf Symbol hinzufügen</a:t>
            </a:r>
          </a:p>
        </p:txBody>
      </p:sp>
    </p:spTree>
    <p:extLst>
      <p:ext uri="{BB962C8B-B14F-4D97-AF65-F5344CB8AC3E}">
        <p14:creationId xmlns:p14="http://schemas.microsoft.com/office/powerpoint/2010/main" val="1579958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alt mit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04ADE5-C1E0-6441-9B9B-147550F200FC}"/>
              </a:ext>
            </a:extLst>
          </p:cNvPr>
          <p:cNvSpPr>
            <a:spLocks noGrp="1"/>
          </p:cNvSpPr>
          <p:nvPr>
            <p:ph type="title"/>
          </p:nvPr>
        </p:nvSpPr>
        <p:spPr>
          <a:xfrm>
            <a:off x="838200" y="1160462"/>
            <a:ext cx="10515600" cy="776756"/>
          </a:xfrm>
        </p:spPr>
        <p:txBody>
          <a:bodyPr anchor="t">
            <a:noAutofit/>
          </a:bodyPr>
          <a:lstStyle>
            <a:lvl1pPr>
              <a:defRPr sz="2400" b="1">
                <a:solidFill>
                  <a:schemeClr val="accent1"/>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8BCD7C9C-742B-CC4A-9381-EA9D5579B5F6}"/>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2058F60-A21D-BD45-A67A-F1F69C3A6141}"/>
              </a:ext>
            </a:extLst>
          </p:cNvPr>
          <p:cNvSpPr>
            <a:spLocks noGrp="1"/>
          </p:cNvSpPr>
          <p:nvPr>
            <p:ph type="dt" sz="half" idx="10"/>
          </p:nvPr>
        </p:nvSpPr>
        <p:spPr/>
        <p:txBody>
          <a:bodyPr/>
          <a:lstStyle/>
          <a:p>
            <a:r>
              <a:rPr lang="de-DE"/>
              <a:t>23.10.2024</a:t>
            </a:r>
          </a:p>
        </p:txBody>
      </p:sp>
      <p:sp>
        <p:nvSpPr>
          <p:cNvPr id="5" name="Fußzeilenplatzhalter 4">
            <a:extLst>
              <a:ext uri="{FF2B5EF4-FFF2-40B4-BE49-F238E27FC236}">
                <a16:creationId xmlns:a16="http://schemas.microsoft.com/office/drawing/2014/main" id="{D7D720CC-42F3-FC46-B2D9-6DB8717BF5B5}"/>
              </a:ext>
            </a:extLst>
          </p:cNvPr>
          <p:cNvSpPr>
            <a:spLocks noGrp="1"/>
          </p:cNvSpPr>
          <p:nvPr>
            <p:ph type="ftr" sz="quarter" idx="11"/>
          </p:nvPr>
        </p:nvSpPr>
        <p:spPr/>
        <p:txBody>
          <a:bodyPr/>
          <a:lstStyle/>
          <a:p>
            <a:r>
              <a:rPr lang="de-DE"/>
              <a:t>Verteilernetze als Flaschenhals</a:t>
            </a:r>
            <a:endParaRPr lang="de-DE" dirty="0"/>
          </a:p>
        </p:txBody>
      </p:sp>
      <p:sp>
        <p:nvSpPr>
          <p:cNvPr id="6" name="Foliennummernplatzhalter 5">
            <a:extLst>
              <a:ext uri="{FF2B5EF4-FFF2-40B4-BE49-F238E27FC236}">
                <a16:creationId xmlns:a16="http://schemas.microsoft.com/office/drawing/2014/main" id="{3C0E15E2-0944-1146-9EFD-6F57E38BB39E}"/>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10" name="Textplatzhalter 9">
            <a:extLst>
              <a:ext uri="{FF2B5EF4-FFF2-40B4-BE49-F238E27FC236}">
                <a16:creationId xmlns:a16="http://schemas.microsoft.com/office/drawing/2014/main" id="{8DCCD738-6790-204A-AD7D-952754BB1E50}"/>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1777981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 mit Zita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p:nvPr>
        </p:nvSpPr>
        <p:spPr>
          <a:xfrm>
            <a:off x="838200" y="1147603"/>
            <a:ext cx="5181600" cy="5484973"/>
          </a:xfrm>
        </p:spPr>
        <p:txBody>
          <a:bodyPr>
            <a:noAutofit/>
          </a:bodyPr>
          <a:lstStyle>
            <a:lvl1pPr marL="312738" indent="-312738">
              <a:tabLst/>
              <a:defRPr/>
            </a:lvl1pPr>
            <a:lvl2pPr marL="711200" indent="-254000">
              <a:tabLst/>
              <a:defRPr/>
            </a:lvl2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hasCustomPrompt="1"/>
          </p:nvPr>
        </p:nvSpPr>
        <p:spPr>
          <a:xfrm>
            <a:off x="7043530" y="1147603"/>
            <a:ext cx="4310270" cy="5483767"/>
          </a:xfrm>
          <a:solidFill>
            <a:schemeClr val="bg2"/>
          </a:solidFill>
          <a:effectLst>
            <a:outerShdw dist="165100" dir="11220000" sx="101000" sy="101000" algn="br" rotWithShape="0">
              <a:schemeClr val="accent3"/>
            </a:outerShdw>
          </a:effectLst>
        </p:spPr>
        <p:txBody>
          <a:bodyPr lIns="360000" tIns="360000" rIns="360000" bIns="360000" anchor="ctr" anchorCtr="0">
            <a:noAutofit/>
          </a:bodyPr>
          <a:lstStyle>
            <a:lvl1pPr marL="177800" indent="-177800">
              <a:buClr>
                <a:schemeClr val="bg1"/>
              </a:buClr>
              <a:buNone/>
              <a:tabLst/>
              <a:defRPr b="1">
                <a:solidFill>
                  <a:schemeClr val="accent3"/>
                </a:solidFill>
              </a:defRPr>
            </a:lvl1pPr>
            <a:lvl2pPr marL="457200" indent="0">
              <a:buClr>
                <a:schemeClr val="bg1"/>
              </a:buClr>
              <a:buNone/>
              <a:defRPr>
                <a:solidFill>
                  <a:schemeClr val="bg1"/>
                </a:solidFill>
              </a:defRPr>
            </a:lvl2pPr>
            <a:lvl3pPr marL="91440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de-DE" dirty="0"/>
              <a:t>„Hier an dieser Stelle ist ein Zitat möglich.“</a:t>
            </a:r>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236638734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 2 Spalten">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hasCustomPrompt="1"/>
          </p:nvPr>
        </p:nvSpPr>
        <p:spPr>
          <a:xfrm>
            <a:off x="838200" y="1160463"/>
            <a:ext cx="5181600" cy="5329238"/>
          </a:xfrm>
        </p:spPr>
        <p:txBody>
          <a:bodyPr>
            <a:noAutofit/>
          </a:bodyPr>
          <a:lstStyle>
            <a:lvl1pPr marL="312738" indent="-312738">
              <a:tabLst/>
              <a:defRPr/>
            </a:lvl1pPr>
          </a:lstStyle>
          <a:p>
            <a:pPr lvl="0"/>
            <a:r>
              <a:rPr lang="de-DE" dirty="0"/>
              <a:t>Zwei Spalten Text und/oder Bild</a:t>
            </a:r>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p:nvPr>
        </p:nvSpPr>
        <p:spPr>
          <a:xfrm>
            <a:off x="6172200" y="1160463"/>
            <a:ext cx="5181600" cy="5329238"/>
          </a:xfrm>
        </p:spPr>
        <p:txBody>
          <a:bodyPr>
            <a:noAutofit/>
          </a:bodyPr>
          <a:lstStyle>
            <a:lvl1pPr marL="355600" indent="-355600">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299702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mit Überschrift 2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102552-20EF-C740-931C-CB590FD849AF}"/>
              </a:ext>
            </a:extLst>
          </p:cNvPr>
          <p:cNvSpPr>
            <a:spLocks noGrp="1"/>
          </p:cNvSpPr>
          <p:nvPr>
            <p:ph type="title"/>
          </p:nvPr>
        </p:nvSpPr>
        <p:spPr>
          <a:xfrm>
            <a:off x="839788" y="1160463"/>
            <a:ext cx="10515600" cy="891560"/>
          </a:xfrm>
        </p:spPr>
        <p:txBody>
          <a:bodyPr>
            <a:noAutofit/>
          </a:bodyPr>
          <a:lstStyle/>
          <a:p>
            <a:r>
              <a:rPr lang="de-DE"/>
              <a:t>Mastertitelformat bearbeiten</a:t>
            </a:r>
            <a:endParaRPr lang="de-DE" dirty="0"/>
          </a:p>
        </p:txBody>
      </p:sp>
      <p:sp>
        <p:nvSpPr>
          <p:cNvPr id="3" name="Textplatzhalter 2">
            <a:extLst>
              <a:ext uri="{FF2B5EF4-FFF2-40B4-BE49-F238E27FC236}">
                <a16:creationId xmlns:a16="http://schemas.microsoft.com/office/drawing/2014/main" id="{39B2206B-16BB-E945-8016-216AEEA6DCE8}"/>
              </a:ext>
            </a:extLst>
          </p:cNvPr>
          <p:cNvSpPr>
            <a:spLocks noGrp="1"/>
          </p:cNvSpPr>
          <p:nvPr>
            <p:ph type="body" idx="1"/>
          </p:nvPr>
        </p:nvSpPr>
        <p:spPr>
          <a:xfrm>
            <a:off x="839788" y="2212975"/>
            <a:ext cx="5157787"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B880958-9306-8A4F-836B-DF221BC6A226}"/>
              </a:ext>
            </a:extLst>
          </p:cNvPr>
          <p:cNvSpPr>
            <a:spLocks noGrp="1"/>
          </p:cNvSpPr>
          <p:nvPr>
            <p:ph sz="half" idx="2"/>
          </p:nvPr>
        </p:nvSpPr>
        <p:spPr>
          <a:xfrm>
            <a:off x="839788" y="3036887"/>
            <a:ext cx="5157787"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a:extLst>
              <a:ext uri="{FF2B5EF4-FFF2-40B4-BE49-F238E27FC236}">
                <a16:creationId xmlns:a16="http://schemas.microsoft.com/office/drawing/2014/main" id="{E97C14B9-6156-DD4E-B2C1-87A0E6CD175D}"/>
              </a:ext>
            </a:extLst>
          </p:cNvPr>
          <p:cNvSpPr>
            <a:spLocks noGrp="1"/>
          </p:cNvSpPr>
          <p:nvPr>
            <p:ph type="body" sz="quarter" idx="3"/>
          </p:nvPr>
        </p:nvSpPr>
        <p:spPr>
          <a:xfrm>
            <a:off x="6172200" y="2212975"/>
            <a:ext cx="5183188"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F3589D1-8AE9-2E43-9768-711A8044F001}"/>
              </a:ext>
            </a:extLst>
          </p:cNvPr>
          <p:cNvSpPr>
            <a:spLocks noGrp="1"/>
          </p:cNvSpPr>
          <p:nvPr>
            <p:ph sz="quarter" idx="4"/>
          </p:nvPr>
        </p:nvSpPr>
        <p:spPr>
          <a:xfrm>
            <a:off x="6172200" y="3036887"/>
            <a:ext cx="5183188"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Datumsplatzhalter 6">
            <a:extLst>
              <a:ext uri="{FF2B5EF4-FFF2-40B4-BE49-F238E27FC236}">
                <a16:creationId xmlns:a16="http://schemas.microsoft.com/office/drawing/2014/main" id="{23A11A51-7775-1B4C-A22E-CC865613C5E2}"/>
              </a:ext>
            </a:extLst>
          </p:cNvPr>
          <p:cNvSpPr>
            <a:spLocks noGrp="1"/>
          </p:cNvSpPr>
          <p:nvPr>
            <p:ph type="dt" sz="half" idx="10"/>
          </p:nvPr>
        </p:nvSpPr>
        <p:spPr/>
        <p:txBody>
          <a:bodyPr/>
          <a:lstStyle/>
          <a:p>
            <a:r>
              <a:rPr lang="de-DE"/>
              <a:t>23.10.2024</a:t>
            </a:r>
          </a:p>
        </p:txBody>
      </p:sp>
      <p:sp>
        <p:nvSpPr>
          <p:cNvPr id="8" name="Fußzeilenplatzhalter 7">
            <a:extLst>
              <a:ext uri="{FF2B5EF4-FFF2-40B4-BE49-F238E27FC236}">
                <a16:creationId xmlns:a16="http://schemas.microsoft.com/office/drawing/2014/main" id="{69B8763A-043E-F342-988C-A9D57470A9B2}"/>
              </a:ext>
            </a:extLst>
          </p:cNvPr>
          <p:cNvSpPr>
            <a:spLocks noGrp="1"/>
          </p:cNvSpPr>
          <p:nvPr>
            <p:ph type="ftr" sz="quarter" idx="11"/>
          </p:nvPr>
        </p:nvSpPr>
        <p:spPr/>
        <p:txBody>
          <a:bodyPr/>
          <a:lstStyle/>
          <a:p>
            <a:r>
              <a:rPr lang="de-DE"/>
              <a:t>Verteilernetze als Flaschenhals</a:t>
            </a:r>
          </a:p>
        </p:txBody>
      </p:sp>
      <p:sp>
        <p:nvSpPr>
          <p:cNvPr id="9" name="Foliennummernplatzhalter 8">
            <a:extLst>
              <a:ext uri="{FF2B5EF4-FFF2-40B4-BE49-F238E27FC236}">
                <a16:creationId xmlns:a16="http://schemas.microsoft.com/office/drawing/2014/main" id="{53028D24-58B8-1644-AF44-724381149F91}"/>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15699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ollflächiges Bi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08BEFFC-ED27-4A4A-B2A2-B66C2C4894A5}"/>
              </a:ext>
            </a:extLst>
          </p:cNvPr>
          <p:cNvSpPr>
            <a:spLocks noGrp="1"/>
          </p:cNvSpPr>
          <p:nvPr>
            <p:ph type="dt" sz="half" idx="10"/>
          </p:nvPr>
        </p:nvSpPr>
        <p:spPr/>
        <p:txBody>
          <a:bodyPr/>
          <a:lstStyle/>
          <a:p>
            <a:r>
              <a:rPr lang="de-DE"/>
              <a:t>23.10.2024</a:t>
            </a:r>
            <a:endParaRPr lang="de-DE" dirty="0"/>
          </a:p>
        </p:txBody>
      </p:sp>
      <p:sp>
        <p:nvSpPr>
          <p:cNvPr id="4" name="Fußzeilenplatzhalter 3">
            <a:extLst>
              <a:ext uri="{FF2B5EF4-FFF2-40B4-BE49-F238E27FC236}">
                <a16:creationId xmlns:a16="http://schemas.microsoft.com/office/drawing/2014/main" id="{75DAB573-6211-4F4B-8024-27E23B38CCBB}"/>
              </a:ext>
            </a:extLst>
          </p:cNvPr>
          <p:cNvSpPr>
            <a:spLocks noGrp="1"/>
          </p:cNvSpPr>
          <p:nvPr>
            <p:ph type="ftr" sz="quarter" idx="11"/>
          </p:nvPr>
        </p:nvSpPr>
        <p:spPr/>
        <p:txBody>
          <a:bodyPr/>
          <a:lstStyle/>
          <a:p>
            <a:r>
              <a:rPr lang="de-DE"/>
              <a:t>Verteilernetze als Flaschenhals</a:t>
            </a:r>
          </a:p>
        </p:txBody>
      </p:sp>
      <p:sp>
        <p:nvSpPr>
          <p:cNvPr id="5" name="Foliennummernplatzhalter 4">
            <a:extLst>
              <a:ext uri="{FF2B5EF4-FFF2-40B4-BE49-F238E27FC236}">
                <a16:creationId xmlns:a16="http://schemas.microsoft.com/office/drawing/2014/main" id="{8ACA7AC7-0E62-F74C-B68C-130D9C8C4FB2}"/>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7" name="Bildplatzhalter 6">
            <a:extLst>
              <a:ext uri="{FF2B5EF4-FFF2-40B4-BE49-F238E27FC236}">
                <a16:creationId xmlns:a16="http://schemas.microsoft.com/office/drawing/2014/main" id="{103E6973-E0D7-164A-95CA-E0AB1D29DC2C}"/>
              </a:ext>
            </a:extLst>
          </p:cNvPr>
          <p:cNvSpPr>
            <a:spLocks noGrp="1"/>
          </p:cNvSpPr>
          <p:nvPr>
            <p:ph type="pic" sz="quarter" idx="13"/>
          </p:nvPr>
        </p:nvSpPr>
        <p:spPr>
          <a:xfrm>
            <a:off x="0" y="800100"/>
            <a:ext cx="12192000" cy="6057900"/>
          </a:xfrm>
        </p:spPr>
        <p:txBody>
          <a:bodyPr/>
          <a:lstStyle/>
          <a:p>
            <a:r>
              <a:rPr lang="de-DE"/>
              <a:t>Bild durch Klicken auf Symbol hinzufügen</a:t>
            </a:r>
          </a:p>
        </p:txBody>
      </p:sp>
    </p:spTree>
    <p:extLst>
      <p:ext uri="{BB962C8B-B14F-4D97-AF65-F5344CB8AC3E}">
        <p14:creationId xmlns:p14="http://schemas.microsoft.com/office/powerpoint/2010/main" val="2852853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mit Beschreib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698D02-E2FA-DB4F-B58A-DB871C143A57}"/>
              </a:ext>
            </a:extLst>
          </p:cNvPr>
          <p:cNvSpPr>
            <a:spLocks noGrp="1"/>
          </p:cNvSpPr>
          <p:nvPr>
            <p:ph type="title" hasCustomPrompt="1"/>
          </p:nvPr>
        </p:nvSpPr>
        <p:spPr>
          <a:xfrm>
            <a:off x="839788" y="4806949"/>
            <a:ext cx="3932237" cy="841375"/>
          </a:xfrm>
        </p:spPr>
        <p:txBody>
          <a:bodyPr anchor="b">
            <a:noAutofit/>
          </a:bodyPr>
          <a:lstStyle>
            <a:lvl1pPr>
              <a:defRPr sz="2400" b="1">
                <a:solidFill>
                  <a:schemeClr val="accent1"/>
                </a:solidFill>
              </a:defRPr>
            </a:lvl1pPr>
          </a:lstStyle>
          <a:p>
            <a:r>
              <a:rPr lang="de-DE" dirty="0"/>
              <a:t>Bildunterschrift</a:t>
            </a:r>
            <a:br>
              <a:rPr lang="de-DE" dirty="0"/>
            </a:br>
            <a:r>
              <a:rPr lang="de-DE" dirty="0"/>
              <a:t>(falls überhaupt nötig)</a:t>
            </a:r>
          </a:p>
        </p:txBody>
      </p:sp>
      <p:sp>
        <p:nvSpPr>
          <p:cNvPr id="3" name="Bildplatzhalter 2">
            <a:extLst>
              <a:ext uri="{FF2B5EF4-FFF2-40B4-BE49-F238E27FC236}">
                <a16:creationId xmlns:a16="http://schemas.microsoft.com/office/drawing/2014/main" id="{C626A4AA-C686-FE40-9793-0DFD7714943A}"/>
              </a:ext>
            </a:extLst>
          </p:cNvPr>
          <p:cNvSpPr>
            <a:spLocks noGrp="1"/>
          </p:cNvSpPr>
          <p:nvPr>
            <p:ph type="pic" idx="1"/>
          </p:nvPr>
        </p:nvSpPr>
        <p:spPr>
          <a:xfrm>
            <a:off x="5183188" y="1160463"/>
            <a:ext cx="6169024" cy="53292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5AD67B07-D92F-E64A-8FF0-599BBF3B7FA8}"/>
              </a:ext>
            </a:extLst>
          </p:cNvPr>
          <p:cNvSpPr>
            <a:spLocks noGrp="1"/>
          </p:cNvSpPr>
          <p:nvPr>
            <p:ph type="body" sz="half" idx="2" hasCustomPrompt="1"/>
          </p:nvPr>
        </p:nvSpPr>
        <p:spPr>
          <a:xfrm>
            <a:off x="839788" y="5648325"/>
            <a:ext cx="3932237" cy="841375"/>
          </a:xfrm>
        </p:spPr>
        <p:txBody>
          <a:bodyPr>
            <a:noAutofit/>
          </a:bodyPr>
          <a:lstStyle>
            <a:lvl1pPr marL="0" indent="0">
              <a:lnSpc>
                <a:spcPct val="12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Kurze Beschreibung von maximal drei Zeilen. Bitte präsentieren Sie und lesen Sie nicht ab.</a:t>
            </a:r>
          </a:p>
        </p:txBody>
      </p:sp>
      <p:sp>
        <p:nvSpPr>
          <p:cNvPr id="5" name="Datumsplatzhalter 4">
            <a:extLst>
              <a:ext uri="{FF2B5EF4-FFF2-40B4-BE49-F238E27FC236}">
                <a16:creationId xmlns:a16="http://schemas.microsoft.com/office/drawing/2014/main" id="{8F5A6D99-67F5-F749-8C6F-6685CC59CBE9}"/>
              </a:ext>
            </a:extLst>
          </p:cNvPr>
          <p:cNvSpPr>
            <a:spLocks noGrp="1"/>
          </p:cNvSpPr>
          <p:nvPr>
            <p:ph type="dt" sz="half" idx="10"/>
          </p:nvPr>
        </p:nvSpPr>
        <p:spPr/>
        <p:txBody>
          <a:bodyPr/>
          <a:lstStyle/>
          <a:p>
            <a:r>
              <a:rPr lang="de-DE"/>
              <a:t>23.10.2024</a:t>
            </a:r>
          </a:p>
        </p:txBody>
      </p:sp>
      <p:sp>
        <p:nvSpPr>
          <p:cNvPr id="6" name="Fußzeilenplatzhalter 5">
            <a:extLst>
              <a:ext uri="{FF2B5EF4-FFF2-40B4-BE49-F238E27FC236}">
                <a16:creationId xmlns:a16="http://schemas.microsoft.com/office/drawing/2014/main" id="{72D3CADC-F812-0B41-AD51-D7A1D01998E7}"/>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8A8B4F31-39B2-B644-89E8-E585D6AC8FA6}"/>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8" name="Textplatzhalter 9">
            <a:extLst>
              <a:ext uri="{FF2B5EF4-FFF2-40B4-BE49-F238E27FC236}">
                <a16:creationId xmlns:a16="http://schemas.microsoft.com/office/drawing/2014/main" id="{E0DFD17B-BDEB-A347-B754-95A2066B7D1C}"/>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1494700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3F51051-3199-A24B-B1CD-B7842F61354D}"/>
              </a:ext>
            </a:extLst>
          </p:cNvPr>
          <p:cNvSpPr>
            <a:spLocks noGrp="1"/>
          </p:cNvSpPr>
          <p:nvPr>
            <p:ph type="dt" sz="half" idx="10"/>
          </p:nvPr>
        </p:nvSpPr>
        <p:spPr/>
        <p:txBody>
          <a:bodyPr/>
          <a:lstStyle/>
          <a:p>
            <a:r>
              <a:rPr lang="de-DE"/>
              <a:t>23.10.2024</a:t>
            </a:r>
            <a:endParaRPr lang="de-DE" dirty="0"/>
          </a:p>
        </p:txBody>
      </p:sp>
      <p:sp>
        <p:nvSpPr>
          <p:cNvPr id="4" name="Fußzeilenplatzhalter 3">
            <a:extLst>
              <a:ext uri="{FF2B5EF4-FFF2-40B4-BE49-F238E27FC236}">
                <a16:creationId xmlns:a16="http://schemas.microsoft.com/office/drawing/2014/main" id="{A82D0658-7EB3-BA4A-B744-F4C17799157A}"/>
              </a:ext>
            </a:extLst>
          </p:cNvPr>
          <p:cNvSpPr>
            <a:spLocks noGrp="1"/>
          </p:cNvSpPr>
          <p:nvPr>
            <p:ph type="ftr" sz="quarter" idx="11"/>
          </p:nvPr>
        </p:nvSpPr>
        <p:spPr/>
        <p:txBody>
          <a:bodyPr/>
          <a:lstStyle/>
          <a:p>
            <a:r>
              <a:rPr lang="de-DE"/>
              <a:t>Verteilernetze als Flaschenhals</a:t>
            </a:r>
          </a:p>
        </p:txBody>
      </p:sp>
      <p:sp>
        <p:nvSpPr>
          <p:cNvPr id="5" name="Foliennummernplatzhalter 4">
            <a:extLst>
              <a:ext uri="{FF2B5EF4-FFF2-40B4-BE49-F238E27FC236}">
                <a16:creationId xmlns:a16="http://schemas.microsoft.com/office/drawing/2014/main" id="{A86C46B3-3DFF-F649-BBB6-F69949E9AF3D}"/>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8" name="Tabellenplatzhalter 7">
            <a:extLst>
              <a:ext uri="{FF2B5EF4-FFF2-40B4-BE49-F238E27FC236}">
                <a16:creationId xmlns:a16="http://schemas.microsoft.com/office/drawing/2014/main" id="{2E7CF542-03D0-7441-AA03-6F2930D943F1}"/>
              </a:ext>
            </a:extLst>
          </p:cNvPr>
          <p:cNvSpPr>
            <a:spLocks noGrp="1"/>
          </p:cNvSpPr>
          <p:nvPr>
            <p:ph type="tbl" sz="quarter" idx="13"/>
          </p:nvPr>
        </p:nvSpPr>
        <p:spPr>
          <a:xfrm>
            <a:off x="839788" y="1160463"/>
            <a:ext cx="10512425" cy="5329237"/>
          </a:xfrm>
        </p:spPr>
        <p:txBody>
          <a:bodyPr/>
          <a:lstStyle/>
          <a:p>
            <a:r>
              <a:rPr lang="de-DE"/>
              <a:t>Tabelle durch Klicken auf Symbol hinzufügen</a:t>
            </a:r>
            <a:endParaRPr lang="de-DE" dirty="0"/>
          </a:p>
        </p:txBody>
      </p:sp>
      <p:sp>
        <p:nvSpPr>
          <p:cNvPr id="6" name="Textplatzhalter 9">
            <a:extLst>
              <a:ext uri="{FF2B5EF4-FFF2-40B4-BE49-F238E27FC236}">
                <a16:creationId xmlns:a16="http://schemas.microsoft.com/office/drawing/2014/main" id="{1A037F56-82D0-174F-96A8-E82565C0749A}"/>
              </a:ext>
            </a:extLst>
          </p:cNvPr>
          <p:cNvSpPr>
            <a:spLocks noGrp="1"/>
          </p:cNvSpPr>
          <p:nvPr>
            <p:ph type="body" sz="quarter" idx="14"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3338760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eiben Sie auf dem Laufenden">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2" name="Textfeld 1">
            <a:extLst>
              <a:ext uri="{FF2B5EF4-FFF2-40B4-BE49-F238E27FC236}">
                <a16:creationId xmlns:a16="http://schemas.microsoft.com/office/drawing/2014/main" id="{93E9C5A0-D080-A84E-A84A-37609E1DCDBD}"/>
              </a:ext>
            </a:extLst>
          </p:cNvPr>
          <p:cNvSpPr txBox="1"/>
          <p:nvPr userDrawn="1"/>
        </p:nvSpPr>
        <p:spPr>
          <a:xfrm>
            <a:off x="839789" y="1158828"/>
            <a:ext cx="6047044" cy="400110"/>
          </a:xfrm>
          <a:prstGeom prst="rect">
            <a:avLst/>
          </a:prstGeom>
          <a:noFill/>
        </p:spPr>
        <p:txBody>
          <a:bodyPr wrap="square" rtlCol="0">
            <a:spAutoFit/>
          </a:bodyPr>
          <a:lstStyle/>
          <a:p>
            <a:r>
              <a:rPr lang="de-DE" sz="2400" b="1" dirty="0">
                <a:solidFill>
                  <a:schemeClr val="accent1"/>
                </a:solidFill>
                <a:latin typeface="Montserrat" pitchFamily="2" charset="77"/>
              </a:rPr>
              <a:t>Bleiben Sie auf dem Laufenden</a:t>
            </a:r>
          </a:p>
        </p:txBody>
      </p:sp>
      <p:sp>
        <p:nvSpPr>
          <p:cNvPr id="4" name="Textfeld 3">
            <a:extLst>
              <a:ext uri="{FF2B5EF4-FFF2-40B4-BE49-F238E27FC236}">
                <a16:creationId xmlns:a16="http://schemas.microsoft.com/office/drawing/2014/main" id="{F21F5A99-5C55-CC42-8657-9BD75CDDC765}"/>
              </a:ext>
            </a:extLst>
          </p:cNvPr>
          <p:cNvSpPr txBox="1"/>
          <p:nvPr userDrawn="1"/>
        </p:nvSpPr>
        <p:spPr>
          <a:xfrm>
            <a:off x="3550508" y="1927654"/>
            <a:ext cx="4687330" cy="1077218"/>
          </a:xfrm>
          <a:prstGeom prst="rect">
            <a:avLst/>
          </a:prstGeom>
          <a:noFill/>
        </p:spPr>
        <p:txBody>
          <a:bodyPr wrap="square" rtlCol="0">
            <a:spAutoFit/>
          </a:bodyPr>
          <a:lstStyle/>
          <a:p>
            <a:r>
              <a:rPr lang="de-DE" sz="1600" b="1" dirty="0">
                <a:solidFill>
                  <a:schemeClr val="accent1"/>
                </a:solidFill>
                <a:latin typeface="Montserrat" pitchFamily="2" charset="77"/>
              </a:rPr>
              <a:t>Newsletter</a:t>
            </a:r>
            <a:br>
              <a:rPr lang="de-DE" sz="1600" dirty="0">
                <a:latin typeface="Montserrat" pitchFamily="2" charset="77"/>
              </a:rPr>
            </a:br>
            <a:r>
              <a:rPr lang="de-DE" sz="1600" dirty="0">
                <a:latin typeface="Montserrat" pitchFamily="2" charset="77"/>
              </a:rPr>
              <a:t>Info | Stiftung Umweltenergierecht</a:t>
            </a:r>
            <a:br>
              <a:rPr lang="de-DE" sz="1600" dirty="0">
                <a:latin typeface="Montserrat" pitchFamily="2" charset="77"/>
              </a:rPr>
            </a:br>
            <a:r>
              <a:rPr lang="de-DE" sz="1600" dirty="0">
                <a:latin typeface="Montserrat" pitchFamily="2" charset="77"/>
              </a:rPr>
              <a:t>informiert periodisch über die </a:t>
            </a:r>
            <a:br>
              <a:rPr lang="de-DE" sz="1600" dirty="0">
                <a:latin typeface="Montserrat" pitchFamily="2" charset="77"/>
              </a:rPr>
            </a:br>
            <a:r>
              <a:rPr lang="de-DE" sz="1600" dirty="0">
                <a:latin typeface="Montserrat" pitchFamily="2" charset="77"/>
              </a:rPr>
              <a:t>aktuellen Entwicklungen</a:t>
            </a:r>
          </a:p>
        </p:txBody>
      </p:sp>
      <p:sp>
        <p:nvSpPr>
          <p:cNvPr id="9" name="Textfeld 8">
            <a:extLst>
              <a:ext uri="{FF2B5EF4-FFF2-40B4-BE49-F238E27FC236}">
                <a16:creationId xmlns:a16="http://schemas.microsoft.com/office/drawing/2014/main" id="{44ACE052-2451-064C-971F-DDA703FC9EC3}"/>
              </a:ext>
            </a:extLst>
          </p:cNvPr>
          <p:cNvSpPr txBox="1"/>
          <p:nvPr userDrawn="1"/>
        </p:nvSpPr>
        <p:spPr>
          <a:xfrm>
            <a:off x="3550508" y="3725365"/>
            <a:ext cx="4687330" cy="83099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a:solidFill>
                  <a:schemeClr val="accent1"/>
                </a:solidFill>
                <a:latin typeface="Montserrat" pitchFamily="2" charset="77"/>
                <a:ea typeface="+mn-ea"/>
                <a:cs typeface="+mn-cs"/>
              </a:rPr>
              <a:t>Webseite</a:t>
            </a:r>
            <a:br>
              <a:rPr lang="de-DE" sz="1600" dirty="0">
                <a:latin typeface="Montserrat" pitchFamily="2" charset="77"/>
              </a:rPr>
            </a:br>
            <a:r>
              <a:rPr lang="de-DE" sz="1600" kern="1200" dirty="0">
                <a:solidFill>
                  <a:schemeClr val="tx1"/>
                </a:solidFill>
                <a:latin typeface="Montserrat" pitchFamily="2" charset="77"/>
                <a:ea typeface="+mn-ea"/>
                <a:cs typeface="+mn-cs"/>
                <a:hlinkClick r:id="rId2">
                  <a:extLst>
                    <a:ext uri="{A12FA001-AC4F-418D-AE19-62706E023703}">
                      <ahyp:hlinkClr xmlns:ahyp="http://schemas.microsoft.com/office/drawing/2018/hyperlinkcolor" val="tx"/>
                    </a:ext>
                  </a:extLst>
                </a:hlinkClick>
              </a:rPr>
              <a:t>www.umweltenergierecht.de</a:t>
            </a:r>
            <a:r>
              <a:rPr lang="de-DE" sz="1600" kern="1200" dirty="0">
                <a:solidFill>
                  <a:schemeClr val="tx1"/>
                </a:solidFill>
                <a:latin typeface="Montserrat" pitchFamily="2" charset="77"/>
                <a:ea typeface="+mn-ea"/>
                <a:cs typeface="+mn-cs"/>
              </a:rPr>
              <a:t> als </a:t>
            </a:r>
            <a:br>
              <a:rPr lang="de-DE" sz="1600" kern="1200" dirty="0">
                <a:solidFill>
                  <a:schemeClr val="tx1"/>
                </a:solidFill>
                <a:latin typeface="Montserrat" pitchFamily="2" charset="77"/>
                <a:ea typeface="+mn-ea"/>
                <a:cs typeface="+mn-cs"/>
              </a:rPr>
            </a:br>
            <a:r>
              <a:rPr lang="de-DE" sz="1600" kern="1200" dirty="0">
                <a:solidFill>
                  <a:schemeClr val="tx1"/>
                </a:solidFill>
                <a:latin typeface="Montserrat" pitchFamily="2" charset="77"/>
                <a:ea typeface="+mn-ea"/>
                <a:cs typeface="+mn-cs"/>
              </a:rPr>
              <a:t>Informationsportal</a:t>
            </a:r>
          </a:p>
        </p:txBody>
      </p:sp>
      <p:sp>
        <p:nvSpPr>
          <p:cNvPr id="10" name="Textfeld 9">
            <a:extLst>
              <a:ext uri="{FF2B5EF4-FFF2-40B4-BE49-F238E27FC236}">
                <a16:creationId xmlns:a16="http://schemas.microsoft.com/office/drawing/2014/main" id="{7AD07DAD-67E7-6B4C-B6AB-AED8BE37CF3E}"/>
              </a:ext>
            </a:extLst>
          </p:cNvPr>
          <p:cNvSpPr txBox="1"/>
          <p:nvPr userDrawn="1"/>
        </p:nvSpPr>
        <p:spPr>
          <a:xfrm>
            <a:off x="3550508" y="5246077"/>
            <a:ext cx="468733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err="1">
                <a:solidFill>
                  <a:schemeClr val="accent1"/>
                </a:solidFill>
                <a:latin typeface="Montserrat" pitchFamily="2" charset="77"/>
                <a:ea typeface="+mn-ea"/>
                <a:cs typeface="+mn-cs"/>
              </a:rPr>
              <a:t>Social</a:t>
            </a:r>
            <a:r>
              <a:rPr lang="de-DE" sz="1600" b="1" kern="1200" noProof="0" dirty="0">
                <a:solidFill>
                  <a:schemeClr val="accent1"/>
                </a:solidFill>
                <a:latin typeface="Montserrat" pitchFamily="2" charset="77"/>
                <a:ea typeface="+mn-ea"/>
                <a:cs typeface="+mn-cs"/>
              </a:rPr>
              <a:t> Media</a:t>
            </a:r>
            <a:br>
              <a:rPr lang="de-DE" sz="1600" dirty="0">
                <a:latin typeface="Montserrat" pitchFamily="2" charset="77"/>
              </a:rPr>
            </a:b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aktuelle Informationen auf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X und LinkedIn</a:t>
            </a:r>
          </a:p>
        </p:txBody>
      </p:sp>
      <p:pic>
        <p:nvPicPr>
          <p:cNvPr id="11" name="Grafik 10">
            <a:extLst>
              <a:ext uri="{FF2B5EF4-FFF2-40B4-BE49-F238E27FC236}">
                <a16:creationId xmlns:a16="http://schemas.microsoft.com/office/drawing/2014/main" id="{2BB5F2B9-F08E-544D-A14C-F474DCE6ADA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715368" y="2074840"/>
            <a:ext cx="1397060" cy="959315"/>
          </a:xfrm>
          <a:prstGeom prst="rect">
            <a:avLst/>
          </a:prstGeom>
        </p:spPr>
      </p:pic>
      <p:pic>
        <p:nvPicPr>
          <p:cNvPr id="12" name="Grafik 11">
            <a:extLst>
              <a:ext uri="{FF2B5EF4-FFF2-40B4-BE49-F238E27FC236}">
                <a16:creationId xmlns:a16="http://schemas.microsoft.com/office/drawing/2014/main" id="{1562D7C3-9C8E-734E-8D60-21D7E0F70845}"/>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838727" y="5341804"/>
            <a:ext cx="1336399" cy="858380"/>
          </a:xfrm>
          <a:prstGeom prst="rect">
            <a:avLst/>
          </a:prstGeom>
        </p:spPr>
      </p:pic>
      <p:pic>
        <p:nvPicPr>
          <p:cNvPr id="13" name="Grafik 12">
            <a:extLst>
              <a:ext uri="{FF2B5EF4-FFF2-40B4-BE49-F238E27FC236}">
                <a16:creationId xmlns:a16="http://schemas.microsoft.com/office/drawing/2014/main" id="{0E521F28-1751-D742-BFE9-FAB133145BF5}"/>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866718" y="3864749"/>
            <a:ext cx="1354713" cy="767671"/>
          </a:xfrm>
          <a:prstGeom prst="rect">
            <a:avLst/>
          </a:prstGeom>
        </p:spPr>
      </p:pic>
      <p:pic>
        <p:nvPicPr>
          <p:cNvPr id="16" name="Grafik 15" descr="Ein Bild, das Text, draußen, Natur, Frühling enthält.&#10;&#10;Automatisch generierte Beschreibung">
            <a:extLst>
              <a:ext uri="{FF2B5EF4-FFF2-40B4-BE49-F238E27FC236}">
                <a16:creationId xmlns:a16="http://schemas.microsoft.com/office/drawing/2014/main" id="{950C3CE8-A5FB-3A46-8BAC-715032D9F5D8}"/>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8436318" y="1160463"/>
            <a:ext cx="3363823" cy="4754305"/>
          </a:xfrm>
          <a:prstGeom prst="rect">
            <a:avLst/>
          </a:prstGeom>
        </p:spPr>
      </p:pic>
    </p:spTree>
    <p:extLst>
      <p:ext uri="{BB962C8B-B14F-4D97-AF65-F5344CB8AC3E}">
        <p14:creationId xmlns:p14="http://schemas.microsoft.com/office/powerpoint/2010/main" val="3415987732"/>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nterstützen Sie unsere Forschun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0EDF8521-02EA-A247-A1C1-273AA84149DD}"/>
              </a:ext>
            </a:extLst>
          </p:cNvPr>
          <p:cNvSpPr>
            <a:spLocks noGrp="1"/>
          </p:cNvSpPr>
          <p:nvPr>
            <p:ph type="dt" sz="half" idx="10"/>
          </p:nvPr>
        </p:nvSpPr>
        <p:spPr/>
        <p:txBody>
          <a:bodyPr/>
          <a:lstStyle/>
          <a:p>
            <a:r>
              <a:rPr lang="de-DE"/>
              <a:t>23.10.2024</a:t>
            </a:r>
            <a:endParaRPr lang="de-DE" dirty="0"/>
          </a:p>
        </p:txBody>
      </p:sp>
      <p:sp>
        <p:nvSpPr>
          <p:cNvPr id="4" name="Fußzeilenplatzhalter 3">
            <a:extLst>
              <a:ext uri="{FF2B5EF4-FFF2-40B4-BE49-F238E27FC236}">
                <a16:creationId xmlns:a16="http://schemas.microsoft.com/office/drawing/2014/main" id="{A7823989-F766-714D-9334-253670EFD5BC}"/>
              </a:ext>
            </a:extLst>
          </p:cNvPr>
          <p:cNvSpPr>
            <a:spLocks noGrp="1"/>
          </p:cNvSpPr>
          <p:nvPr>
            <p:ph type="ftr" sz="quarter" idx="11"/>
          </p:nvPr>
        </p:nvSpPr>
        <p:spPr/>
        <p:txBody>
          <a:bodyPr/>
          <a:lstStyle/>
          <a:p>
            <a:r>
              <a:rPr lang="de-DE"/>
              <a:t>Verteilernetze als Flaschenhals</a:t>
            </a:r>
            <a:endParaRPr lang="de-DE" dirty="0"/>
          </a:p>
        </p:txBody>
      </p:sp>
      <p:sp>
        <p:nvSpPr>
          <p:cNvPr id="5" name="Foliennummernplatzhalter 4">
            <a:extLst>
              <a:ext uri="{FF2B5EF4-FFF2-40B4-BE49-F238E27FC236}">
                <a16:creationId xmlns:a16="http://schemas.microsoft.com/office/drawing/2014/main" id="{75753ADD-B4C1-284A-968E-3154F6254F5F}"/>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9" name="Rechteck 8">
            <a:extLst>
              <a:ext uri="{FF2B5EF4-FFF2-40B4-BE49-F238E27FC236}">
                <a16:creationId xmlns:a16="http://schemas.microsoft.com/office/drawing/2014/main" id="{83B3455A-3C63-6245-B428-0F84726FEE7E}"/>
              </a:ext>
            </a:extLst>
          </p:cNvPr>
          <p:cNvSpPr/>
          <p:nvPr userDrawn="1"/>
        </p:nvSpPr>
        <p:spPr>
          <a:xfrm>
            <a:off x="836484" y="1160463"/>
            <a:ext cx="6832944" cy="400110"/>
          </a:xfrm>
          <a:prstGeom prst="rect">
            <a:avLst/>
          </a:prstGeom>
        </p:spPr>
        <p:txBody>
          <a:bodyPr wrap="square">
            <a:spAutoFit/>
          </a:bodyPr>
          <a:lstStyle/>
          <a:p>
            <a:r>
              <a:rPr lang="de-DE" sz="2400" b="1" dirty="0">
                <a:solidFill>
                  <a:schemeClr val="accent1"/>
                </a:solidFill>
                <a:latin typeface="Montserrat" pitchFamily="2" charset="77"/>
              </a:rPr>
              <a:t>Unterstützen Sie unsere Forschung</a:t>
            </a:r>
          </a:p>
        </p:txBody>
      </p:sp>
      <p:sp>
        <p:nvSpPr>
          <p:cNvPr id="10" name="Textfeld 9">
            <a:extLst>
              <a:ext uri="{FF2B5EF4-FFF2-40B4-BE49-F238E27FC236}">
                <a16:creationId xmlns:a16="http://schemas.microsoft.com/office/drawing/2014/main" id="{73B6721D-7BF1-304B-ABFE-930F3C756D40}"/>
              </a:ext>
            </a:extLst>
          </p:cNvPr>
          <p:cNvSpPr txBox="1"/>
          <p:nvPr userDrawn="1"/>
        </p:nvSpPr>
        <p:spPr>
          <a:xfrm>
            <a:off x="4893276" y="2215464"/>
            <a:ext cx="6458934" cy="1569660"/>
          </a:xfrm>
          <a:prstGeom prst="rect">
            <a:avLst/>
          </a:prstGeom>
          <a:noFill/>
        </p:spPr>
        <p:txBody>
          <a:bodyPr wrap="square" rtlCol="0">
            <a:spAutoFit/>
          </a:bodyPr>
          <a:lstStyle/>
          <a:p>
            <a:r>
              <a:rPr lang="de-DE" sz="1600" b="1" dirty="0">
                <a:solidFill>
                  <a:schemeClr val="accent1"/>
                </a:solidFill>
                <a:latin typeface="Montserrat" pitchFamily="2" charset="77"/>
              </a:rPr>
              <a:t>Forschung fördern und gemeinsam mehr bewirken</a:t>
            </a:r>
            <a:br>
              <a:rPr lang="de-DE" sz="1600" dirty="0">
                <a:latin typeface="Montserrat" pitchFamily="2" charset="77"/>
              </a:rPr>
            </a:br>
            <a:r>
              <a:rPr lang="de-DE" sz="1600" dirty="0">
                <a:latin typeface="Montserrat" pitchFamily="2" charset="77"/>
              </a:rPr>
              <a:t>Mit Ihrer Spende unterstützen Sie zweckgebunden die Forschung der Stiftung Umweltenergierecht über die Grundfinanzierung hinaus und leisten damit einen wichtigen Beitrag für das zukünftige Recht der Erneuerbaren Energien und eine nachhaltige Energieversorgung.</a:t>
            </a:r>
          </a:p>
        </p:txBody>
      </p:sp>
      <p:sp>
        <p:nvSpPr>
          <p:cNvPr id="11" name="Textfeld 10">
            <a:extLst>
              <a:ext uri="{FF2B5EF4-FFF2-40B4-BE49-F238E27FC236}">
                <a16:creationId xmlns:a16="http://schemas.microsoft.com/office/drawing/2014/main" id="{6D2E4B1B-C582-E640-A596-9E3D74DB5499}"/>
              </a:ext>
            </a:extLst>
          </p:cNvPr>
          <p:cNvSpPr txBox="1"/>
          <p:nvPr userDrawn="1"/>
        </p:nvSpPr>
        <p:spPr>
          <a:xfrm>
            <a:off x="4893276" y="3937083"/>
            <a:ext cx="6458934" cy="1569660"/>
          </a:xfrm>
          <a:prstGeom prst="rect">
            <a:avLst/>
          </a:prstGeom>
          <a:noFill/>
        </p:spPr>
        <p:txBody>
          <a:bodyPr wrap="square" rtlCol="0">
            <a:spAutoFit/>
          </a:bodyPr>
          <a:lstStyle/>
          <a:p>
            <a:r>
              <a:rPr lang="de-DE" sz="1600" b="1" dirty="0">
                <a:solidFill>
                  <a:schemeClr val="accent1"/>
                </a:solidFill>
                <a:latin typeface="Montserrat" pitchFamily="2" charset="77"/>
              </a:rPr>
              <a:t>Kontakt</a:t>
            </a:r>
            <a:br>
              <a:rPr lang="de-DE" sz="1600" dirty="0">
                <a:latin typeface="Montserrat" pitchFamily="2" charset="77"/>
              </a:rPr>
            </a:br>
            <a:r>
              <a:rPr lang="de-DE" sz="1600" dirty="0">
                <a:latin typeface="Montserrat" pitchFamily="2" charset="77"/>
              </a:rPr>
              <a:t>Christiane Mitsch</a:t>
            </a:r>
          </a:p>
          <a:p>
            <a:r>
              <a:rPr lang="de-DE" sz="1600" dirty="0">
                <a:latin typeface="Montserrat" pitchFamily="2" charset="77"/>
              </a:rPr>
              <a:t>Leitung Fundraising und Stakeholdermanagement</a:t>
            </a:r>
          </a:p>
          <a:p>
            <a:r>
              <a:rPr lang="de-DE" sz="1600" dirty="0">
                <a:latin typeface="Montserrat" pitchFamily="2" charset="77"/>
              </a:rPr>
              <a:t>T: +49 1520 7435953</a:t>
            </a:r>
          </a:p>
          <a:p>
            <a:r>
              <a:rPr lang="de-DE" sz="1600" dirty="0">
                <a:latin typeface="Montserrat" pitchFamily="2" charset="77"/>
              </a:rPr>
              <a:t>M: mitsch@stiftung-umweltenergierecht.de</a:t>
            </a:r>
          </a:p>
          <a:p>
            <a:endParaRPr lang="de-DE" sz="1600" dirty="0">
              <a:latin typeface="Montserrat" pitchFamily="2" charset="77"/>
            </a:endParaRPr>
          </a:p>
        </p:txBody>
      </p:sp>
      <p:sp>
        <p:nvSpPr>
          <p:cNvPr id="12" name="Textfeld 11">
            <a:extLst>
              <a:ext uri="{FF2B5EF4-FFF2-40B4-BE49-F238E27FC236}">
                <a16:creationId xmlns:a16="http://schemas.microsoft.com/office/drawing/2014/main" id="{B95D95C6-01CD-D24C-AB0D-88C319A59B85}"/>
              </a:ext>
            </a:extLst>
          </p:cNvPr>
          <p:cNvSpPr txBox="1"/>
          <p:nvPr userDrawn="1"/>
        </p:nvSpPr>
        <p:spPr>
          <a:xfrm>
            <a:off x="4893276" y="5412482"/>
            <a:ext cx="6458934" cy="1077218"/>
          </a:xfrm>
          <a:prstGeom prst="rect">
            <a:avLst/>
          </a:prstGeom>
          <a:noFill/>
        </p:spPr>
        <p:txBody>
          <a:bodyPr wrap="square" rtlCol="0">
            <a:spAutoFit/>
          </a:bodyPr>
          <a:lstStyle/>
          <a:p>
            <a:r>
              <a:rPr lang="de-DE" sz="1600" b="1" dirty="0">
                <a:solidFill>
                  <a:schemeClr val="accent1"/>
                </a:solidFill>
                <a:latin typeface="Montserrat" pitchFamily="2" charset="77"/>
              </a:rPr>
              <a:t>Spendenkonto</a:t>
            </a:r>
            <a:br>
              <a:rPr lang="de-DE" sz="1600" dirty="0">
                <a:latin typeface="Montserrat" pitchFamily="2" charset="77"/>
              </a:rPr>
            </a:br>
            <a:r>
              <a:rPr lang="de-DE" sz="1600" dirty="0">
                <a:latin typeface="Montserrat" pitchFamily="2" charset="77"/>
              </a:rPr>
              <a:t>Sparkasse Mainfranken</a:t>
            </a:r>
          </a:p>
          <a:p>
            <a:r>
              <a:rPr lang="de-DE" sz="1600" dirty="0">
                <a:latin typeface="Montserrat" pitchFamily="2" charset="77"/>
              </a:rPr>
              <a:t>IBAN: DE16 7905 0000 0046 7431 83</a:t>
            </a:r>
          </a:p>
          <a:p>
            <a:r>
              <a:rPr lang="de-DE" sz="1600" dirty="0">
                <a:latin typeface="Montserrat" pitchFamily="2" charset="77"/>
              </a:rPr>
              <a:t>BIC: BYLADEM1SWU</a:t>
            </a:r>
          </a:p>
        </p:txBody>
      </p:sp>
      <p:pic>
        <p:nvPicPr>
          <p:cNvPr id="13" name="Grafik 12">
            <a:extLst>
              <a:ext uri="{FF2B5EF4-FFF2-40B4-BE49-F238E27FC236}">
                <a16:creationId xmlns:a16="http://schemas.microsoft.com/office/drawing/2014/main" id="{C595311B-6224-0B4E-BDA6-DFA8190CC61D}"/>
              </a:ext>
            </a:extLst>
          </p:cNvPr>
          <p:cNvPicPr>
            <a:picLocks noChangeAspect="1"/>
          </p:cNvPicPr>
          <p:nvPr userDrawn="1"/>
        </p:nvPicPr>
        <p:blipFill>
          <a:blip r:embed="rId2"/>
          <a:srcRect/>
          <a:stretch/>
        </p:blipFill>
        <p:spPr>
          <a:xfrm>
            <a:off x="836483" y="2329232"/>
            <a:ext cx="3624147" cy="4059046"/>
          </a:xfrm>
          <a:prstGeom prst="rect">
            <a:avLst/>
          </a:prstGeom>
        </p:spPr>
      </p:pic>
    </p:spTree>
    <p:extLst>
      <p:ext uri="{BB962C8B-B14F-4D97-AF65-F5344CB8AC3E}">
        <p14:creationId xmlns:p14="http://schemas.microsoft.com/office/powerpoint/2010/main" val="659780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chlussfolie für eine*n Referent*in">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E911ABF-FE81-CB45-B21D-FC7CE60D441D}"/>
              </a:ext>
            </a:extLst>
          </p:cNvPr>
          <p:cNvSpPr/>
          <p:nvPr userDrawn="1"/>
        </p:nvSpPr>
        <p:spPr>
          <a:xfrm>
            <a:off x="0" y="0"/>
            <a:ext cx="12192000" cy="4654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FAEB988E-2FE1-A046-B604-A24022B4E4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3" name="Freihandform 12">
            <a:extLst>
              <a:ext uri="{FF2B5EF4-FFF2-40B4-BE49-F238E27FC236}">
                <a16:creationId xmlns:a16="http://schemas.microsoft.com/office/drawing/2014/main" id="{EC1FB5E3-775C-F548-9030-2E95D670283F}"/>
              </a:ext>
            </a:extLst>
          </p:cNvPr>
          <p:cNvSpPr/>
          <p:nvPr userDrawn="1"/>
        </p:nvSpPr>
        <p:spPr>
          <a:xfrm>
            <a:off x="839788" y="1178012"/>
            <a:ext cx="10512424" cy="5049794"/>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8C49854B-0A35-624B-AE74-8A58FE02A26A}"/>
              </a:ext>
            </a:extLst>
          </p:cNvPr>
          <p:cNvSpPr/>
          <p:nvPr userDrawn="1"/>
        </p:nvSpPr>
        <p:spPr>
          <a:xfrm>
            <a:off x="1274359" y="4850794"/>
            <a:ext cx="6640170" cy="1246495"/>
          </a:xfrm>
          <a:prstGeom prst="rect">
            <a:avLst/>
          </a:prstGeom>
        </p:spPr>
        <p:txBody>
          <a:bodyPr wrap="square">
            <a:spAutoFit/>
          </a:bodyPr>
          <a:lstStyle/>
          <a:p>
            <a:pPr marL="1023938" indent="-1016000">
              <a:spcBef>
                <a:spcPts val="600"/>
              </a:spcBef>
              <a:tabLst/>
              <a:defRPr/>
            </a:pPr>
            <a:r>
              <a:rPr lang="de-DE" sz="1000" b="1" dirty="0" err="1">
                <a:solidFill>
                  <a:schemeClr val="accent2"/>
                </a:solidFill>
                <a:latin typeface="Montserrat" pitchFamily="2" charset="77"/>
              </a:rPr>
              <a:t>www.stiftung-umweltenergierecht.de</a:t>
            </a:r>
            <a:endParaRPr lang="de-DE" sz="1000" b="1" dirty="0">
              <a:solidFill>
                <a:schemeClr val="accent2"/>
              </a:solidFill>
              <a:latin typeface="Montserrat" pitchFamily="2" charset="77"/>
            </a:endParaRPr>
          </a:p>
          <a:p>
            <a:pPr marL="1023938" indent="-1016000">
              <a:spcBef>
                <a:spcPts val="600"/>
              </a:spcBef>
              <a:tabLst/>
              <a:defRPr/>
            </a:pPr>
            <a:r>
              <a:rPr lang="de-DE" sz="1000" dirty="0">
                <a:solidFill>
                  <a:schemeClr val="accent2"/>
                </a:solidFill>
                <a:latin typeface="Montserrat" pitchFamily="2" charset="77"/>
              </a:rPr>
              <a:t>Unterstützen Sie unsere Arbeit durch </a:t>
            </a:r>
            <a:r>
              <a:rPr lang="de-DE" sz="1000" dirty="0" err="1">
                <a:solidFill>
                  <a:schemeClr val="accent2"/>
                </a:solidFill>
                <a:latin typeface="Montserrat" pitchFamily="2" charset="77"/>
              </a:rPr>
              <a:t>Zustiftungen</a:t>
            </a:r>
            <a:r>
              <a:rPr lang="de-DE" sz="1000" dirty="0">
                <a:solidFill>
                  <a:schemeClr val="accent2"/>
                </a:solidFill>
                <a:latin typeface="Montserrat" pitchFamily="2" charset="77"/>
              </a:rPr>
              <a:t> und Spenden für laufende Forschungsaufgaben.</a:t>
            </a:r>
          </a:p>
          <a:p>
            <a:pPr marL="1023938" indent="-1016000">
              <a:spcBef>
                <a:spcPts val="600"/>
              </a:spcBef>
              <a:tabLst/>
              <a:defRPr/>
            </a:pPr>
            <a:r>
              <a:rPr lang="de-DE" sz="1000" b="1" dirty="0">
                <a:solidFill>
                  <a:schemeClr val="accent2"/>
                </a:solidFill>
                <a:latin typeface="Montserrat" pitchFamily="2" charset="77"/>
              </a:rPr>
              <a:t>Spenden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DE16790500000046743183</a:t>
            </a:r>
          </a:p>
          <a:p>
            <a:pPr marL="1023938" indent="-1016000">
              <a:spcBef>
                <a:spcPts val="600"/>
              </a:spcBef>
              <a:tabLst/>
              <a:defRPr/>
            </a:pPr>
            <a:r>
              <a:rPr lang="de-DE" sz="1000" b="1" dirty="0" err="1">
                <a:solidFill>
                  <a:schemeClr val="accent2"/>
                </a:solidFill>
                <a:latin typeface="Montserrat" pitchFamily="2" charset="77"/>
              </a:rPr>
              <a:t>Zustiftungen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DE83790500000046745469</a:t>
            </a:r>
          </a:p>
        </p:txBody>
      </p:sp>
      <p:sp>
        <p:nvSpPr>
          <p:cNvPr id="15" name="Freihandform 14">
            <a:extLst>
              <a:ext uri="{FF2B5EF4-FFF2-40B4-BE49-F238E27FC236}">
                <a16:creationId xmlns:a16="http://schemas.microsoft.com/office/drawing/2014/main" id="{02A75650-1A2D-884D-B288-15AB97A3031E}"/>
              </a:ext>
            </a:extLst>
          </p:cNvPr>
          <p:cNvSpPr/>
          <p:nvPr userDrawn="1"/>
        </p:nvSpPr>
        <p:spPr>
          <a:xfrm>
            <a:off x="839788" y="4654378"/>
            <a:ext cx="11461138" cy="163932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DA1EC288-428C-8C47-98EA-59E590C401E8}"/>
              </a:ext>
            </a:extLst>
          </p:cNvPr>
          <p:cNvSpPr/>
          <p:nvPr userDrawn="1"/>
        </p:nvSpPr>
        <p:spPr>
          <a:xfrm>
            <a:off x="1291602" y="4246862"/>
            <a:ext cx="3854732" cy="276999"/>
          </a:xfrm>
          <a:prstGeom prst="rect">
            <a:avLst/>
          </a:prstGeom>
        </p:spPr>
        <p:txBody>
          <a:bodyPr wrap="square">
            <a:spAutoFit/>
          </a:bodyPr>
          <a:lstStyle/>
          <a:p>
            <a:pPr marL="1023938" indent="-1016000">
              <a:lnSpc>
                <a:spcPct val="100000"/>
              </a:lnSpc>
              <a:spcBef>
                <a:spcPts val="1000"/>
              </a:spcBef>
              <a:tabLst/>
              <a:defRPr/>
            </a:pPr>
            <a:r>
              <a:rPr lang="de-DE" sz="1200" b="0" dirty="0">
                <a:solidFill>
                  <a:schemeClr val="bg1"/>
                </a:solidFill>
                <a:latin typeface="Montserrat" pitchFamily="2" charset="77"/>
              </a:rPr>
              <a:t>Friedrich-Ebert-Ring 9 | 97072 Würzburg</a:t>
            </a:r>
          </a:p>
        </p:txBody>
      </p:sp>
      <p:sp>
        <p:nvSpPr>
          <p:cNvPr id="19" name="Textplatzhalter 5">
            <a:extLst>
              <a:ext uri="{FF2B5EF4-FFF2-40B4-BE49-F238E27FC236}">
                <a16:creationId xmlns:a16="http://schemas.microsoft.com/office/drawing/2014/main" id="{08C0827B-73DC-3149-9810-408074C356CE}"/>
              </a:ext>
            </a:extLst>
          </p:cNvPr>
          <p:cNvSpPr>
            <a:spLocks noGrp="1"/>
          </p:cNvSpPr>
          <p:nvPr>
            <p:ph type="body" sz="quarter" idx="10" hasCustomPrompt="1"/>
          </p:nvPr>
        </p:nvSpPr>
        <p:spPr>
          <a:xfrm>
            <a:off x="1291602" y="1483200"/>
            <a:ext cx="2867025" cy="661720"/>
          </a:xfrm>
        </p:spPr>
        <p:txBody>
          <a:bodyPr/>
          <a:lstStyle>
            <a:lvl1pPr marL="0" indent="0">
              <a:lnSpc>
                <a:spcPct val="100000"/>
              </a:lnSpc>
              <a:spcBef>
                <a:spcPts val="0"/>
              </a:spcBef>
              <a:buNone/>
              <a:defRPr sz="20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de-DE" dirty="0"/>
              <a:t>Vorname Nachname</a:t>
            </a:r>
          </a:p>
          <a:p>
            <a:pPr lvl="0"/>
            <a:r>
              <a:rPr lang="de-DE" dirty="0"/>
              <a:t>Funktion</a:t>
            </a:r>
          </a:p>
        </p:txBody>
      </p:sp>
      <p:sp>
        <p:nvSpPr>
          <p:cNvPr id="20" name="Textplatzhalter 22">
            <a:extLst>
              <a:ext uri="{FF2B5EF4-FFF2-40B4-BE49-F238E27FC236}">
                <a16:creationId xmlns:a16="http://schemas.microsoft.com/office/drawing/2014/main" id="{5710E3A9-FB83-F143-BE0D-B2F3108B76CA}"/>
              </a:ext>
            </a:extLst>
          </p:cNvPr>
          <p:cNvSpPr>
            <a:spLocks noGrp="1"/>
          </p:cNvSpPr>
          <p:nvPr>
            <p:ph type="body" sz="quarter" idx="11" hasCustomPrompt="1"/>
          </p:nvPr>
        </p:nvSpPr>
        <p:spPr>
          <a:xfrm>
            <a:off x="1291603" y="2992310"/>
            <a:ext cx="5314938" cy="1254551"/>
          </a:xfrm>
        </p:spPr>
        <p:txBody>
          <a:bodyPr/>
          <a:lstStyle>
            <a:lvl1pPr marL="400050" indent="-400050" algn="l">
              <a:lnSpc>
                <a:spcPct val="100000"/>
              </a:lnSpc>
              <a:buNone/>
              <a:tabLst/>
              <a:defRPr sz="1200">
                <a:solidFill>
                  <a:schemeClr val="bg1"/>
                </a:solidFill>
              </a:defRPr>
            </a:lvl1pPr>
            <a:lvl2pPr marL="457200" indent="0" algn="l">
              <a:buNone/>
              <a:defRPr sz="1200">
                <a:solidFill>
                  <a:schemeClr val="bg1"/>
                </a:solidFill>
              </a:defRPr>
            </a:lvl2pPr>
            <a:lvl3pPr marL="914400" indent="0" algn="l">
              <a:buNone/>
              <a:defRPr sz="1200">
                <a:solidFill>
                  <a:schemeClr val="bg1"/>
                </a:solidFill>
              </a:defRPr>
            </a:lvl3pPr>
            <a:lvl4pPr marL="1371600" indent="0" algn="l">
              <a:buNone/>
              <a:defRPr sz="1200">
                <a:solidFill>
                  <a:schemeClr val="bg1"/>
                </a:solidFill>
              </a:defRPr>
            </a:lvl4pPr>
            <a:lvl5pPr marL="1828800" indent="0" algn="l">
              <a:buNone/>
              <a:defRPr sz="1200">
                <a:solidFill>
                  <a:schemeClr val="bg1"/>
                </a:solidFill>
              </a:defRPr>
            </a:lvl5pPr>
          </a:lstStyle>
          <a:p>
            <a:pPr lvl="0"/>
            <a:r>
              <a:rPr lang="de-DE" dirty="0"/>
              <a:t>#</a:t>
            </a:r>
            <a:r>
              <a:rPr lang="de-DE" dirty="0" err="1"/>
              <a:t>nachname@stiftung-umweltenergierecht.de</a:t>
            </a:r>
            <a:endParaRPr lang="de-DE" dirty="0"/>
          </a:p>
          <a:p>
            <a:pPr lvl="0"/>
            <a:r>
              <a:rPr lang="de-DE" dirty="0"/>
              <a:t>Tel:	+49-931-79 40 77-## </a:t>
            </a:r>
          </a:p>
          <a:p>
            <a:pPr lvl="0"/>
            <a:r>
              <a:rPr lang="de-DE" dirty="0"/>
              <a:t>Fax:	+49-931-79 40 77-29</a:t>
            </a:r>
          </a:p>
          <a:p>
            <a:pPr lvl="0"/>
            <a:r>
              <a:rPr lang="de-DE" dirty="0"/>
              <a:t>Twitter: </a:t>
            </a:r>
          </a:p>
        </p:txBody>
      </p:sp>
    </p:spTree>
    <p:extLst>
      <p:ext uri="{BB962C8B-B14F-4D97-AF65-F5344CB8AC3E}">
        <p14:creationId xmlns:p14="http://schemas.microsoft.com/office/powerpoint/2010/main" val="2871384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47CBB23-F2DE-6B95-DECA-90B086735930}"/>
              </a:ext>
            </a:extLst>
          </p:cNvPr>
          <p:cNvSpPr>
            <a:spLocks noGrp="1"/>
          </p:cNvSpPr>
          <p:nvPr>
            <p:ph type="dt" sz="half" idx="10"/>
          </p:nvPr>
        </p:nvSpPr>
        <p:spPr/>
        <p:txBody>
          <a:bodyPr/>
          <a:lstStyle/>
          <a:p>
            <a:r>
              <a:rPr lang="de-DE"/>
              <a:t>23.10.2024</a:t>
            </a:r>
          </a:p>
        </p:txBody>
      </p:sp>
      <p:sp>
        <p:nvSpPr>
          <p:cNvPr id="3" name="Fußzeilenplatzhalter 2">
            <a:extLst>
              <a:ext uri="{FF2B5EF4-FFF2-40B4-BE49-F238E27FC236}">
                <a16:creationId xmlns:a16="http://schemas.microsoft.com/office/drawing/2014/main" id="{BE6A724F-33BF-DD19-79BF-00123B286133}"/>
              </a:ext>
            </a:extLst>
          </p:cNvPr>
          <p:cNvSpPr>
            <a:spLocks noGrp="1"/>
          </p:cNvSpPr>
          <p:nvPr>
            <p:ph type="ftr" sz="quarter" idx="11"/>
          </p:nvPr>
        </p:nvSpPr>
        <p:spPr/>
        <p:txBody>
          <a:bodyPr/>
          <a:lstStyle/>
          <a:p>
            <a:r>
              <a:rPr lang="de-DE"/>
              <a:t>Verteilernetze als Flaschenhals</a:t>
            </a:r>
          </a:p>
        </p:txBody>
      </p:sp>
      <p:sp>
        <p:nvSpPr>
          <p:cNvPr id="4" name="Foliennummernplatzhalter 3">
            <a:extLst>
              <a:ext uri="{FF2B5EF4-FFF2-40B4-BE49-F238E27FC236}">
                <a16:creationId xmlns:a16="http://schemas.microsoft.com/office/drawing/2014/main" id="{50D8FBC7-EAEE-ACBC-0CFD-64818A235404}"/>
              </a:ext>
            </a:extLst>
          </p:cNvPr>
          <p:cNvSpPr>
            <a:spLocks noGrp="1"/>
          </p:cNvSpPr>
          <p:nvPr>
            <p:ph type="sldNum" sz="quarter" idx="12"/>
          </p:nvPr>
        </p:nvSpPr>
        <p:spPr/>
        <p:txBody>
          <a:bodyPr/>
          <a:lstStyle/>
          <a:p>
            <a:fld id="{3FC7044A-9581-448F-A798-C0F830A52AAB}" type="slidenum">
              <a:rPr lang="de-DE" smtClean="0"/>
              <a:t>‹Nr.›</a:t>
            </a:fld>
            <a:endParaRPr lang="de-DE"/>
          </a:p>
        </p:txBody>
      </p:sp>
    </p:spTree>
    <p:extLst>
      <p:ext uri="{BB962C8B-B14F-4D97-AF65-F5344CB8AC3E}">
        <p14:creationId xmlns:p14="http://schemas.microsoft.com/office/powerpoint/2010/main" val="821217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3AA29AD-01DD-EC4C-AE03-AF5179D19FB9}"/>
              </a:ext>
            </a:extLst>
          </p:cNvPr>
          <p:cNvSpPr>
            <a:spLocks noGrp="1"/>
          </p:cNvSpPr>
          <p:nvPr>
            <p:ph type="title"/>
          </p:nvPr>
        </p:nvSpPr>
        <p:spPr>
          <a:xfrm>
            <a:off x="836483" y="1176574"/>
            <a:ext cx="10515600" cy="986675"/>
          </a:xfrm>
          <a:prstGeom prst="rect">
            <a:avLst/>
          </a:prstGeom>
        </p:spPr>
        <p:txBody>
          <a:bodyPr vert="horz" lIns="91440" tIns="45720" rIns="91440" bIns="45720" rtlCol="0" anchor="t">
            <a:noAutofit/>
          </a:bodyPr>
          <a:lstStyle/>
          <a:p>
            <a:r>
              <a:rPr lang="de-DE" dirty="0"/>
              <a:t>Mastertitelformat bearbeiten</a:t>
            </a:r>
          </a:p>
        </p:txBody>
      </p:sp>
      <p:sp>
        <p:nvSpPr>
          <p:cNvPr id="3" name="Textplatzhalter 2">
            <a:extLst>
              <a:ext uri="{FF2B5EF4-FFF2-40B4-BE49-F238E27FC236}">
                <a16:creationId xmlns:a16="http://schemas.microsoft.com/office/drawing/2014/main" id="{5642CAC2-6C19-1047-8D2C-D4EC8E628216}"/>
              </a:ext>
            </a:extLst>
          </p:cNvPr>
          <p:cNvSpPr>
            <a:spLocks noGrp="1"/>
          </p:cNvSpPr>
          <p:nvPr>
            <p:ph type="body" idx="1"/>
          </p:nvPr>
        </p:nvSpPr>
        <p:spPr>
          <a:xfrm>
            <a:off x="838200" y="2201709"/>
            <a:ext cx="10515600" cy="4430866"/>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C82354B-076D-2F4E-94D5-4BD7F38144C9}"/>
              </a:ext>
            </a:extLst>
          </p:cNvPr>
          <p:cNvSpPr>
            <a:spLocks noGrp="1"/>
          </p:cNvSpPr>
          <p:nvPr>
            <p:ph type="dt" sz="half" idx="2"/>
          </p:nvPr>
        </p:nvSpPr>
        <p:spPr>
          <a:xfrm>
            <a:off x="1460474" y="226629"/>
            <a:ext cx="769471"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23.10.2024</a:t>
            </a:r>
            <a:endParaRPr lang="de-DE" dirty="0"/>
          </a:p>
        </p:txBody>
      </p:sp>
      <p:sp>
        <p:nvSpPr>
          <p:cNvPr id="5" name="Fußzeilenplatzhalter 4">
            <a:extLst>
              <a:ext uri="{FF2B5EF4-FFF2-40B4-BE49-F238E27FC236}">
                <a16:creationId xmlns:a16="http://schemas.microsoft.com/office/drawing/2014/main" id="{F7BAAD8A-CACA-5544-9629-9B56E8C1AA3D}"/>
              </a:ext>
            </a:extLst>
          </p:cNvPr>
          <p:cNvSpPr>
            <a:spLocks noGrp="1"/>
          </p:cNvSpPr>
          <p:nvPr>
            <p:ph type="ftr" sz="quarter" idx="3"/>
          </p:nvPr>
        </p:nvSpPr>
        <p:spPr>
          <a:xfrm>
            <a:off x="2413898" y="226629"/>
            <a:ext cx="5359333"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Verteilernetze als Flaschenhals</a:t>
            </a:r>
            <a:endParaRPr lang="de-DE" dirty="0"/>
          </a:p>
        </p:txBody>
      </p:sp>
      <p:sp>
        <p:nvSpPr>
          <p:cNvPr id="6" name="Foliennummernplatzhalter 5">
            <a:extLst>
              <a:ext uri="{FF2B5EF4-FFF2-40B4-BE49-F238E27FC236}">
                <a16:creationId xmlns:a16="http://schemas.microsoft.com/office/drawing/2014/main" id="{5274524C-AC5F-5147-9CFD-C00277CDAD91}"/>
              </a:ext>
            </a:extLst>
          </p:cNvPr>
          <p:cNvSpPr>
            <a:spLocks noGrp="1"/>
          </p:cNvSpPr>
          <p:nvPr>
            <p:ph type="sldNum" sz="quarter" idx="4"/>
          </p:nvPr>
        </p:nvSpPr>
        <p:spPr>
          <a:xfrm>
            <a:off x="836483" y="226629"/>
            <a:ext cx="449177"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fld id="{BB5D5A41-9DD1-F24E-9E26-15668BB14167}" type="slidenum">
              <a:rPr lang="de-DE" smtClean="0"/>
              <a:pPr/>
              <a:t>‹Nr.›</a:t>
            </a:fld>
            <a:endParaRPr lang="de-DE" dirty="0"/>
          </a:p>
        </p:txBody>
      </p:sp>
      <p:pic>
        <p:nvPicPr>
          <p:cNvPr id="14" name="Grafik 13">
            <a:extLst>
              <a:ext uri="{FF2B5EF4-FFF2-40B4-BE49-F238E27FC236}">
                <a16:creationId xmlns:a16="http://schemas.microsoft.com/office/drawing/2014/main" id="{671E2564-6038-4F46-9BC2-39BB556768C2}"/>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10055526" y="-107094"/>
            <a:ext cx="2136473" cy="1034144"/>
          </a:xfrm>
          <a:prstGeom prst="rect">
            <a:avLst/>
          </a:prstGeom>
        </p:spPr>
      </p:pic>
      <p:cxnSp>
        <p:nvCxnSpPr>
          <p:cNvPr id="8" name="Gerade Verbindung 7">
            <a:extLst>
              <a:ext uri="{FF2B5EF4-FFF2-40B4-BE49-F238E27FC236}">
                <a16:creationId xmlns:a16="http://schemas.microsoft.com/office/drawing/2014/main" id="{B36BAA85-35E3-C741-B068-F67380AA01E3}"/>
              </a:ext>
            </a:extLst>
          </p:cNvPr>
          <p:cNvCxnSpPr/>
          <p:nvPr userDrawn="1"/>
        </p:nvCxnSpPr>
        <p:spPr>
          <a:xfrm>
            <a:off x="-68543" y="570302"/>
            <a:ext cx="11905130"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825175"/>
      </p:ext>
    </p:extLst>
  </p:cSld>
  <p:clrMap bg1="lt1" tx1="dk1" bg2="lt2" tx2="dk2" accent1="accent1" accent2="accent2" accent3="accent3" accent4="accent4" accent5="accent5" accent6="accent6" hlink="hlink" folHlink="folHlink"/>
  <p:sldLayoutIdLst>
    <p:sldLayoutId id="2147483660" r:id="rId1"/>
    <p:sldLayoutId id="2147483677" r:id="rId2"/>
    <p:sldLayoutId id="2147483664" r:id="rId3"/>
    <p:sldLayoutId id="2147483650" r:id="rId4"/>
    <p:sldLayoutId id="2147483665" r:id="rId5"/>
    <p:sldLayoutId id="2147483663" r:id="rId6"/>
    <p:sldLayoutId id="2147483653" r:id="rId7"/>
    <p:sldLayoutId id="2147483661" r:id="rId8"/>
    <p:sldLayoutId id="2147483657" r:id="rId9"/>
    <p:sldLayoutId id="2147483662" r:id="rId10"/>
    <p:sldLayoutId id="2147483670" r:id="rId11"/>
    <p:sldLayoutId id="2147483671" r:id="rId12"/>
    <p:sldLayoutId id="2147483673" r:id="rId13"/>
    <p:sldLayoutId id="2147483679" r:id="rId14"/>
  </p:sldLayoutIdLst>
  <p:hf hdr="0"/>
  <p:txStyles>
    <p:titleStyle>
      <a:lvl1pPr algn="l" defTabSz="914400" rtl="0" eaLnBrk="1" latinLnBrk="0" hangingPunct="1">
        <a:lnSpc>
          <a:spcPct val="90000"/>
        </a:lnSpc>
        <a:spcBef>
          <a:spcPct val="0"/>
        </a:spcBef>
        <a:buNone/>
        <a:defRPr sz="2400" b="1" i="0" kern="1200">
          <a:solidFill>
            <a:schemeClr val="tx2"/>
          </a:solidFill>
          <a:latin typeface="Montserrat" pitchFamily="2" charset="77"/>
          <a:ea typeface="+mj-ea"/>
          <a:cs typeface="+mj-cs"/>
        </a:defRPr>
      </a:lvl1pPr>
    </p:titleStyle>
    <p:bodyStyle>
      <a:lvl1pPr marL="228600" indent="-228600" algn="l" defTabSz="914400" rtl="0" eaLnBrk="1" latinLnBrk="0" hangingPunct="1">
        <a:lnSpc>
          <a:spcPct val="120000"/>
        </a:lnSpc>
        <a:spcBef>
          <a:spcPts val="1000"/>
        </a:spcBef>
        <a:buClr>
          <a:schemeClr val="tx2"/>
        </a:buClr>
        <a:buFont typeface="Systemschrift Normal"/>
        <a:buChar char="▸"/>
        <a:defRPr sz="2000" kern="1200">
          <a:solidFill>
            <a:schemeClr val="tx1"/>
          </a:solidFill>
          <a:latin typeface="Montserrat" pitchFamily="2" charset="77"/>
          <a:ea typeface="+mn-ea"/>
          <a:cs typeface="+mn-cs"/>
        </a:defRPr>
      </a:lvl1pPr>
      <a:lvl2pPr marL="6858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2pPr>
      <a:lvl3pPr marL="1143000" indent="-228600" algn="l" defTabSz="914400" rtl="0" eaLnBrk="1" latinLnBrk="0" hangingPunct="1">
        <a:lnSpc>
          <a:spcPct val="120000"/>
        </a:lnSpc>
        <a:spcBef>
          <a:spcPts val="500"/>
        </a:spcBef>
        <a:buClr>
          <a:srgbClr val="99D5EF"/>
        </a:buClr>
        <a:buFont typeface="Arial" panose="020B0604020202020204" pitchFamily="34" charset="0"/>
        <a:buChar char="•"/>
        <a:defRPr sz="1800" kern="1200">
          <a:solidFill>
            <a:schemeClr val="tx1"/>
          </a:solidFill>
          <a:latin typeface="Montserrat" pitchFamily="2" charset="77"/>
          <a:ea typeface="+mn-ea"/>
          <a:cs typeface="+mn-cs"/>
        </a:defRPr>
      </a:lvl3pPr>
      <a:lvl4pPr marL="16002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userDrawn="1">
          <p15:clr>
            <a:srgbClr val="F26B43"/>
          </p15:clr>
        </p15:guide>
        <p15:guide id="2" pos="529" userDrawn="1">
          <p15:clr>
            <a:srgbClr val="F26B43"/>
          </p15:clr>
        </p15:guide>
        <p15:guide id="3" pos="7151" userDrawn="1">
          <p15:clr>
            <a:srgbClr val="F26B43"/>
          </p15:clr>
        </p15:guide>
        <p15:guide id="4" orient="horz" pos="408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C98149-3A38-394B-9E60-40F056557663}"/>
              </a:ext>
            </a:extLst>
          </p:cNvPr>
          <p:cNvSpPr>
            <a:spLocks noGrp="1"/>
          </p:cNvSpPr>
          <p:nvPr>
            <p:ph type="ctrTitle"/>
          </p:nvPr>
        </p:nvSpPr>
        <p:spPr/>
        <p:txBody>
          <a:bodyPr/>
          <a:lstStyle/>
          <a:p>
            <a:r>
              <a:rPr lang="de-DE" dirty="0"/>
              <a:t>Verteilernetze als Flaschenhals für den Zubau von Windenergie- und Solaranlagen</a:t>
            </a:r>
          </a:p>
        </p:txBody>
      </p:sp>
      <p:sp>
        <p:nvSpPr>
          <p:cNvPr id="3" name="Untertitel 2">
            <a:extLst>
              <a:ext uri="{FF2B5EF4-FFF2-40B4-BE49-F238E27FC236}">
                <a16:creationId xmlns:a16="http://schemas.microsoft.com/office/drawing/2014/main" id="{5C63CDAB-3A99-EC46-B4C9-6E32584D9B8C}"/>
              </a:ext>
            </a:extLst>
          </p:cNvPr>
          <p:cNvSpPr>
            <a:spLocks noGrp="1"/>
          </p:cNvSpPr>
          <p:nvPr>
            <p:ph type="subTitle" idx="1"/>
          </p:nvPr>
        </p:nvSpPr>
        <p:spPr/>
        <p:txBody>
          <a:bodyPr/>
          <a:lstStyle/>
          <a:p>
            <a:r>
              <a:rPr lang="de-DE" dirty="0"/>
              <a:t>Was ist zu tun?</a:t>
            </a:r>
          </a:p>
        </p:txBody>
      </p:sp>
      <p:sp>
        <p:nvSpPr>
          <p:cNvPr id="4" name="Datumsplatzhalter 3">
            <a:extLst>
              <a:ext uri="{FF2B5EF4-FFF2-40B4-BE49-F238E27FC236}">
                <a16:creationId xmlns:a16="http://schemas.microsoft.com/office/drawing/2014/main" id="{2F7ACB7C-3114-A148-B42B-CE27196878DB}"/>
              </a:ext>
            </a:extLst>
          </p:cNvPr>
          <p:cNvSpPr>
            <a:spLocks noGrp="1"/>
          </p:cNvSpPr>
          <p:nvPr>
            <p:ph type="dt" sz="half" idx="2"/>
          </p:nvPr>
        </p:nvSpPr>
        <p:spPr/>
        <p:txBody>
          <a:bodyPr/>
          <a:lstStyle/>
          <a:p>
            <a:r>
              <a:rPr lang="de-DE"/>
              <a:t>23.10.2024</a:t>
            </a:r>
            <a:endParaRPr lang="de-DE" dirty="0"/>
          </a:p>
        </p:txBody>
      </p:sp>
      <p:sp>
        <p:nvSpPr>
          <p:cNvPr id="5" name="Textplatzhalter 4">
            <a:extLst>
              <a:ext uri="{FF2B5EF4-FFF2-40B4-BE49-F238E27FC236}">
                <a16:creationId xmlns:a16="http://schemas.microsoft.com/office/drawing/2014/main" id="{AF5DBB17-6FC8-934B-9E11-67E40967792E}"/>
              </a:ext>
            </a:extLst>
          </p:cNvPr>
          <p:cNvSpPr>
            <a:spLocks noGrp="1"/>
          </p:cNvSpPr>
          <p:nvPr>
            <p:ph type="body" sz="quarter" idx="10"/>
          </p:nvPr>
        </p:nvSpPr>
        <p:spPr/>
        <p:txBody>
          <a:bodyPr/>
          <a:lstStyle/>
          <a:p>
            <a:r>
              <a:rPr lang="de-DE" dirty="0"/>
              <a:t>Fokus Umweltenergierecht</a:t>
            </a:r>
          </a:p>
        </p:txBody>
      </p:sp>
      <p:sp>
        <p:nvSpPr>
          <p:cNvPr id="6" name="Textplatzhalter 5">
            <a:extLst>
              <a:ext uri="{FF2B5EF4-FFF2-40B4-BE49-F238E27FC236}">
                <a16:creationId xmlns:a16="http://schemas.microsoft.com/office/drawing/2014/main" id="{C90CF11B-48B1-484A-A673-92DADC1A6B2C}"/>
              </a:ext>
            </a:extLst>
          </p:cNvPr>
          <p:cNvSpPr>
            <a:spLocks noGrp="1"/>
          </p:cNvSpPr>
          <p:nvPr>
            <p:ph type="body" sz="quarter" idx="11"/>
          </p:nvPr>
        </p:nvSpPr>
        <p:spPr/>
        <p:txBody>
          <a:bodyPr/>
          <a:lstStyle/>
          <a:p>
            <a:r>
              <a:rPr lang="de-DE"/>
              <a:t>26. Würzburger </a:t>
            </a:r>
            <a:r>
              <a:rPr lang="de-DE" dirty="0"/>
              <a:t>Gespräche zum Umweltenergierecht</a:t>
            </a:r>
          </a:p>
        </p:txBody>
      </p:sp>
    </p:spTree>
    <p:extLst>
      <p:ext uri="{BB962C8B-B14F-4D97-AF65-F5344CB8AC3E}">
        <p14:creationId xmlns:p14="http://schemas.microsoft.com/office/powerpoint/2010/main" val="2490754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A56B68-E580-0F33-04B8-42A21C4586EA}"/>
              </a:ext>
            </a:extLst>
          </p:cNvPr>
          <p:cNvSpPr>
            <a:spLocks noGrp="1"/>
          </p:cNvSpPr>
          <p:nvPr>
            <p:ph type="title"/>
          </p:nvPr>
        </p:nvSpPr>
        <p:spPr/>
        <p:txBody>
          <a:bodyPr/>
          <a:lstStyle/>
          <a:p>
            <a:endParaRPr lang="de-DE"/>
          </a:p>
        </p:txBody>
      </p:sp>
      <p:pic>
        <p:nvPicPr>
          <p:cNvPr id="9" name="Inhaltsplatzhalter 8">
            <a:extLst>
              <a:ext uri="{FF2B5EF4-FFF2-40B4-BE49-F238E27FC236}">
                <a16:creationId xmlns:a16="http://schemas.microsoft.com/office/drawing/2014/main" id="{B1321605-2B61-73FD-22C3-FBE127FBCE30}"/>
              </a:ext>
            </a:extLst>
          </p:cNvPr>
          <p:cNvPicPr>
            <a:picLocks noGrp="1" noChangeAspect="1"/>
          </p:cNvPicPr>
          <p:nvPr>
            <p:ph idx="1"/>
          </p:nvPr>
        </p:nvPicPr>
        <p:blipFill>
          <a:blip r:embed="rId2"/>
          <a:stretch>
            <a:fillRect/>
          </a:stretch>
        </p:blipFill>
        <p:spPr>
          <a:xfrm>
            <a:off x="836483" y="883113"/>
            <a:ext cx="10441117" cy="5630243"/>
          </a:xfrm>
        </p:spPr>
      </p:pic>
      <p:sp>
        <p:nvSpPr>
          <p:cNvPr id="4" name="Datumsplatzhalter 3">
            <a:extLst>
              <a:ext uri="{FF2B5EF4-FFF2-40B4-BE49-F238E27FC236}">
                <a16:creationId xmlns:a16="http://schemas.microsoft.com/office/drawing/2014/main" id="{61EBF33B-AE24-E2B5-F0D8-41F9841FD2B9}"/>
              </a:ext>
            </a:extLst>
          </p:cNvPr>
          <p:cNvSpPr>
            <a:spLocks noGrp="1"/>
          </p:cNvSpPr>
          <p:nvPr>
            <p:ph type="dt" sz="half" idx="10"/>
          </p:nvPr>
        </p:nvSpPr>
        <p:spPr/>
        <p:txBody>
          <a:bodyPr/>
          <a:lstStyle/>
          <a:p>
            <a:r>
              <a:rPr lang="de-DE"/>
              <a:t>23.10.2024</a:t>
            </a:r>
          </a:p>
        </p:txBody>
      </p:sp>
      <p:sp>
        <p:nvSpPr>
          <p:cNvPr id="5" name="Fußzeilenplatzhalter 4">
            <a:extLst>
              <a:ext uri="{FF2B5EF4-FFF2-40B4-BE49-F238E27FC236}">
                <a16:creationId xmlns:a16="http://schemas.microsoft.com/office/drawing/2014/main" id="{7CDBE076-2423-BC1B-4689-2D1430E6EA2F}"/>
              </a:ext>
            </a:extLst>
          </p:cNvPr>
          <p:cNvSpPr>
            <a:spLocks noGrp="1"/>
          </p:cNvSpPr>
          <p:nvPr>
            <p:ph type="ftr" sz="quarter" idx="11"/>
          </p:nvPr>
        </p:nvSpPr>
        <p:spPr/>
        <p:txBody>
          <a:bodyPr/>
          <a:lstStyle/>
          <a:p>
            <a:r>
              <a:rPr lang="de-DE"/>
              <a:t>Verteilernetze als Flaschenhals</a:t>
            </a:r>
            <a:endParaRPr lang="de-DE" dirty="0"/>
          </a:p>
        </p:txBody>
      </p:sp>
      <p:sp>
        <p:nvSpPr>
          <p:cNvPr id="6" name="Foliennummernplatzhalter 5">
            <a:extLst>
              <a:ext uri="{FF2B5EF4-FFF2-40B4-BE49-F238E27FC236}">
                <a16:creationId xmlns:a16="http://schemas.microsoft.com/office/drawing/2014/main" id="{AAE4DBDD-EBF2-999A-15E0-10A50068867A}"/>
              </a:ext>
            </a:extLst>
          </p:cNvPr>
          <p:cNvSpPr>
            <a:spLocks noGrp="1"/>
          </p:cNvSpPr>
          <p:nvPr>
            <p:ph type="sldNum" sz="quarter" idx="12"/>
          </p:nvPr>
        </p:nvSpPr>
        <p:spPr/>
        <p:txBody>
          <a:bodyPr/>
          <a:lstStyle/>
          <a:p>
            <a:fld id="{BB5D5A41-9DD1-F24E-9E26-15668BB14167}" type="slidenum">
              <a:rPr lang="de-DE" smtClean="0"/>
              <a:t>2</a:t>
            </a:fld>
            <a:endParaRPr lang="de-DE"/>
          </a:p>
        </p:txBody>
      </p:sp>
      <p:sp>
        <p:nvSpPr>
          <p:cNvPr id="7" name="Textplatzhalter 6">
            <a:extLst>
              <a:ext uri="{FF2B5EF4-FFF2-40B4-BE49-F238E27FC236}">
                <a16:creationId xmlns:a16="http://schemas.microsoft.com/office/drawing/2014/main" id="{DB143038-1651-AE65-3285-15BD26842589}"/>
              </a:ext>
            </a:extLst>
          </p:cNvPr>
          <p:cNvSpPr>
            <a:spLocks noGrp="1"/>
          </p:cNvSpPr>
          <p:nvPr>
            <p:ph type="body" sz="quarter" idx="13"/>
          </p:nvPr>
        </p:nvSpPr>
        <p:spPr/>
        <p:txBody>
          <a:bodyPr/>
          <a:lstStyle/>
          <a:p>
            <a:endParaRPr lang="de-DE"/>
          </a:p>
        </p:txBody>
      </p:sp>
    </p:spTree>
    <p:extLst>
      <p:ext uri="{BB962C8B-B14F-4D97-AF65-F5344CB8AC3E}">
        <p14:creationId xmlns:p14="http://schemas.microsoft.com/office/powerpoint/2010/main" val="1841356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05EC1D-0557-69EE-884E-4CB95041B73A}"/>
              </a:ext>
            </a:extLst>
          </p:cNvPr>
          <p:cNvSpPr>
            <a:spLocks noGrp="1"/>
          </p:cNvSpPr>
          <p:nvPr>
            <p:ph type="title"/>
          </p:nvPr>
        </p:nvSpPr>
        <p:spPr/>
        <p:txBody>
          <a:bodyPr/>
          <a:lstStyle/>
          <a:p>
            <a:endParaRPr lang="de-DE"/>
          </a:p>
        </p:txBody>
      </p:sp>
      <p:sp>
        <p:nvSpPr>
          <p:cNvPr id="4" name="Datumsplatzhalter 3">
            <a:extLst>
              <a:ext uri="{FF2B5EF4-FFF2-40B4-BE49-F238E27FC236}">
                <a16:creationId xmlns:a16="http://schemas.microsoft.com/office/drawing/2014/main" id="{629BAE1C-58DF-9EDB-1F02-CA4C8F0BC1BB}"/>
              </a:ext>
            </a:extLst>
          </p:cNvPr>
          <p:cNvSpPr>
            <a:spLocks noGrp="1"/>
          </p:cNvSpPr>
          <p:nvPr>
            <p:ph type="dt" sz="half" idx="10"/>
          </p:nvPr>
        </p:nvSpPr>
        <p:spPr/>
        <p:txBody>
          <a:bodyPr/>
          <a:lstStyle/>
          <a:p>
            <a:r>
              <a:rPr lang="de-DE"/>
              <a:t>23.10.2024</a:t>
            </a:r>
          </a:p>
        </p:txBody>
      </p:sp>
      <p:sp>
        <p:nvSpPr>
          <p:cNvPr id="5" name="Fußzeilenplatzhalter 4">
            <a:extLst>
              <a:ext uri="{FF2B5EF4-FFF2-40B4-BE49-F238E27FC236}">
                <a16:creationId xmlns:a16="http://schemas.microsoft.com/office/drawing/2014/main" id="{03E3132B-F488-260B-D2F5-7E0E524162B9}"/>
              </a:ext>
            </a:extLst>
          </p:cNvPr>
          <p:cNvSpPr>
            <a:spLocks noGrp="1"/>
          </p:cNvSpPr>
          <p:nvPr>
            <p:ph type="ftr" sz="quarter" idx="11"/>
          </p:nvPr>
        </p:nvSpPr>
        <p:spPr/>
        <p:txBody>
          <a:bodyPr/>
          <a:lstStyle/>
          <a:p>
            <a:r>
              <a:rPr lang="de-DE"/>
              <a:t>Verteilernetze als Flaschenhals</a:t>
            </a:r>
            <a:endParaRPr lang="de-DE" dirty="0"/>
          </a:p>
        </p:txBody>
      </p:sp>
      <p:sp>
        <p:nvSpPr>
          <p:cNvPr id="6" name="Foliennummernplatzhalter 5">
            <a:extLst>
              <a:ext uri="{FF2B5EF4-FFF2-40B4-BE49-F238E27FC236}">
                <a16:creationId xmlns:a16="http://schemas.microsoft.com/office/drawing/2014/main" id="{437E1B94-BC93-E7FA-CC5C-201CAFB5FBF7}"/>
              </a:ext>
            </a:extLst>
          </p:cNvPr>
          <p:cNvSpPr>
            <a:spLocks noGrp="1"/>
          </p:cNvSpPr>
          <p:nvPr>
            <p:ph type="sldNum" sz="quarter" idx="12"/>
          </p:nvPr>
        </p:nvSpPr>
        <p:spPr/>
        <p:txBody>
          <a:bodyPr/>
          <a:lstStyle/>
          <a:p>
            <a:fld id="{BB5D5A41-9DD1-F24E-9E26-15668BB14167}" type="slidenum">
              <a:rPr lang="de-DE" smtClean="0"/>
              <a:t>3</a:t>
            </a:fld>
            <a:endParaRPr lang="de-DE"/>
          </a:p>
        </p:txBody>
      </p:sp>
      <p:sp>
        <p:nvSpPr>
          <p:cNvPr id="7" name="Textplatzhalter 6">
            <a:extLst>
              <a:ext uri="{FF2B5EF4-FFF2-40B4-BE49-F238E27FC236}">
                <a16:creationId xmlns:a16="http://schemas.microsoft.com/office/drawing/2014/main" id="{F8D92ABB-B398-3475-4930-E4D14156C354}"/>
              </a:ext>
            </a:extLst>
          </p:cNvPr>
          <p:cNvSpPr>
            <a:spLocks noGrp="1"/>
          </p:cNvSpPr>
          <p:nvPr>
            <p:ph type="body" sz="quarter" idx="13"/>
          </p:nvPr>
        </p:nvSpPr>
        <p:spPr/>
        <p:txBody>
          <a:bodyPr/>
          <a:lstStyle/>
          <a:p>
            <a:endParaRPr lang="de-DE"/>
          </a:p>
        </p:txBody>
      </p:sp>
      <p:pic>
        <p:nvPicPr>
          <p:cNvPr id="15" name="Inhaltsplatzhalter 14">
            <a:extLst>
              <a:ext uri="{FF2B5EF4-FFF2-40B4-BE49-F238E27FC236}">
                <a16:creationId xmlns:a16="http://schemas.microsoft.com/office/drawing/2014/main" id="{F9CDA48E-7BF6-3D2B-A9D7-9E8BF46B31C9}"/>
              </a:ext>
            </a:extLst>
          </p:cNvPr>
          <p:cNvPicPr>
            <a:picLocks noGrp="1" noChangeAspect="1"/>
          </p:cNvPicPr>
          <p:nvPr>
            <p:ph idx="1"/>
          </p:nvPr>
        </p:nvPicPr>
        <p:blipFill>
          <a:blip r:embed="rId2"/>
          <a:stretch>
            <a:fillRect/>
          </a:stretch>
        </p:blipFill>
        <p:spPr>
          <a:xfrm>
            <a:off x="932242" y="914477"/>
            <a:ext cx="10515600" cy="5468112"/>
          </a:xfrm>
        </p:spPr>
      </p:pic>
    </p:spTree>
    <p:extLst>
      <p:ext uri="{BB962C8B-B14F-4D97-AF65-F5344CB8AC3E}">
        <p14:creationId xmlns:p14="http://schemas.microsoft.com/office/powerpoint/2010/main" val="3469482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50D93C9-C038-7E1E-B5A8-A3173D7824EB}"/>
              </a:ext>
            </a:extLst>
          </p:cNvPr>
          <p:cNvPicPr>
            <a:picLocks noChangeAspect="1"/>
          </p:cNvPicPr>
          <p:nvPr/>
        </p:nvPicPr>
        <p:blipFill>
          <a:blip r:embed="rId2"/>
          <a:stretch>
            <a:fillRect/>
          </a:stretch>
        </p:blipFill>
        <p:spPr>
          <a:xfrm>
            <a:off x="2684477" y="641619"/>
            <a:ext cx="6823046" cy="2707220"/>
          </a:xfrm>
          <a:prstGeom prst="rect">
            <a:avLst/>
          </a:prstGeom>
        </p:spPr>
      </p:pic>
      <p:sp>
        <p:nvSpPr>
          <p:cNvPr id="4" name="Foliennummernplatzhalter 3">
            <a:extLst>
              <a:ext uri="{FF2B5EF4-FFF2-40B4-BE49-F238E27FC236}">
                <a16:creationId xmlns:a16="http://schemas.microsoft.com/office/drawing/2014/main" id="{E74224C5-5980-5A43-B29B-ED9420802DF3}"/>
              </a:ext>
            </a:extLst>
          </p:cNvPr>
          <p:cNvSpPr>
            <a:spLocks noGrp="1"/>
          </p:cNvSpPr>
          <p:nvPr>
            <p:ph type="sldNum" sz="quarter" idx="12"/>
          </p:nvPr>
        </p:nvSpPr>
        <p:spPr/>
        <p:txBody>
          <a:bodyPr/>
          <a:lstStyle/>
          <a:p>
            <a:fld id="{BB5D5A41-9DD1-F24E-9E26-15668BB14167}" type="slidenum">
              <a:rPr lang="de-DE" smtClean="0"/>
              <a:t>4</a:t>
            </a:fld>
            <a:endParaRPr lang="de-DE"/>
          </a:p>
        </p:txBody>
      </p:sp>
      <p:sp>
        <p:nvSpPr>
          <p:cNvPr id="5" name="Datumsplatzhalter 4">
            <a:extLst>
              <a:ext uri="{FF2B5EF4-FFF2-40B4-BE49-F238E27FC236}">
                <a16:creationId xmlns:a16="http://schemas.microsoft.com/office/drawing/2014/main" id="{3E283E4A-19AD-ED44-8D39-AC74567933BB}"/>
              </a:ext>
            </a:extLst>
          </p:cNvPr>
          <p:cNvSpPr>
            <a:spLocks noGrp="1"/>
          </p:cNvSpPr>
          <p:nvPr>
            <p:ph type="dt" sz="half" idx="10"/>
          </p:nvPr>
        </p:nvSpPr>
        <p:spPr/>
        <p:txBody>
          <a:bodyPr/>
          <a:lstStyle/>
          <a:p>
            <a:r>
              <a:rPr lang="de-DE"/>
              <a:t>23.10.2024</a:t>
            </a:r>
          </a:p>
        </p:txBody>
      </p:sp>
      <p:sp>
        <p:nvSpPr>
          <p:cNvPr id="6" name="Fußzeilenplatzhalter 5">
            <a:extLst>
              <a:ext uri="{FF2B5EF4-FFF2-40B4-BE49-F238E27FC236}">
                <a16:creationId xmlns:a16="http://schemas.microsoft.com/office/drawing/2014/main" id="{B7A4C97D-8189-EF46-A4F6-D6999429AC9F}"/>
              </a:ext>
            </a:extLst>
          </p:cNvPr>
          <p:cNvSpPr>
            <a:spLocks noGrp="1"/>
          </p:cNvSpPr>
          <p:nvPr>
            <p:ph type="ftr" sz="quarter" idx="11"/>
          </p:nvPr>
        </p:nvSpPr>
        <p:spPr/>
        <p:txBody>
          <a:bodyPr/>
          <a:lstStyle/>
          <a:p>
            <a:r>
              <a:rPr lang="de-DE"/>
              <a:t>Verteilernetze als Flaschenhals</a:t>
            </a:r>
            <a:endParaRPr lang="de-DE" dirty="0"/>
          </a:p>
        </p:txBody>
      </p:sp>
      <p:sp>
        <p:nvSpPr>
          <p:cNvPr id="8" name="Textfeld 7">
            <a:extLst>
              <a:ext uri="{FF2B5EF4-FFF2-40B4-BE49-F238E27FC236}">
                <a16:creationId xmlns:a16="http://schemas.microsoft.com/office/drawing/2014/main" id="{D52A5D70-D00C-4568-8D30-4DCE8CCDF0F8}"/>
              </a:ext>
            </a:extLst>
          </p:cNvPr>
          <p:cNvSpPr txBox="1"/>
          <p:nvPr/>
        </p:nvSpPr>
        <p:spPr>
          <a:xfrm>
            <a:off x="4197626" y="3770968"/>
            <a:ext cx="7659756" cy="2445413"/>
          </a:xfrm>
          <a:prstGeom prst="rect">
            <a:avLst/>
          </a:prstGeom>
          <a:noFill/>
        </p:spPr>
        <p:txBody>
          <a:bodyPr wrap="square">
            <a:spAutoFit/>
          </a:bodyPr>
          <a:lstStyle/>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Gemeinnütziges, spezialisiertes Forschungsinstitut</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Leitfrage: Wie muss sich der Rechtsrahmen verändern, damit die energie- und klimapolitischen Ziele erreicht werden?</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Interdisziplinäre Forschungspartner, enger Austausch mit der Praxis</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Beratung in Gesetzgebungsprozessen</a:t>
            </a:r>
          </a:p>
        </p:txBody>
      </p:sp>
      <p:sp>
        <p:nvSpPr>
          <p:cNvPr id="9" name="Titel 1">
            <a:extLst>
              <a:ext uri="{FF2B5EF4-FFF2-40B4-BE49-F238E27FC236}">
                <a16:creationId xmlns:a16="http://schemas.microsoft.com/office/drawing/2014/main" id="{56033905-6A0C-4980-B009-AA768A314908}"/>
              </a:ext>
            </a:extLst>
          </p:cNvPr>
          <p:cNvSpPr txBox="1">
            <a:spLocks/>
          </p:cNvSpPr>
          <p:nvPr/>
        </p:nvSpPr>
        <p:spPr>
          <a:xfrm>
            <a:off x="554991" y="4385041"/>
            <a:ext cx="3717813" cy="121726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i="0" kern="1200">
                <a:solidFill>
                  <a:schemeClr val="bg1"/>
                </a:solidFill>
                <a:latin typeface="Montserrat" pitchFamily="2" charset="77"/>
                <a:ea typeface="+mj-ea"/>
                <a:cs typeface="+mj-cs"/>
              </a:defRPr>
            </a:lvl1pPr>
          </a:lstStyle>
          <a:p>
            <a:r>
              <a:rPr lang="de-DE" sz="2800" dirty="0"/>
              <a:t>Zukunftswerkstatt für das Recht der Energiewende</a:t>
            </a:r>
          </a:p>
        </p:txBody>
      </p:sp>
      <p:sp>
        <p:nvSpPr>
          <p:cNvPr id="10" name="Textfeld 9">
            <a:extLst>
              <a:ext uri="{FF2B5EF4-FFF2-40B4-BE49-F238E27FC236}">
                <a16:creationId xmlns:a16="http://schemas.microsoft.com/office/drawing/2014/main" id="{7897210E-F5E7-414D-A2C6-E68741F65DA5}"/>
              </a:ext>
            </a:extLst>
          </p:cNvPr>
          <p:cNvSpPr txBox="1"/>
          <p:nvPr/>
        </p:nvSpPr>
        <p:spPr>
          <a:xfrm>
            <a:off x="2335980" y="3156357"/>
            <a:ext cx="1199626" cy="200055"/>
          </a:xfrm>
          <a:prstGeom prst="rect">
            <a:avLst/>
          </a:prstGeom>
          <a:noFill/>
        </p:spPr>
        <p:txBody>
          <a:bodyPr wrap="square" rtlCol="0">
            <a:spAutoFit/>
          </a:bodyPr>
          <a:lstStyle/>
          <a:p>
            <a:pPr algn="r"/>
            <a:r>
              <a:rPr lang="de-DE" sz="700" dirty="0">
                <a:solidFill>
                  <a:schemeClr val="bg1"/>
                </a:solidFill>
              </a:rPr>
              <a:t>© Manuel Reger</a:t>
            </a:r>
          </a:p>
        </p:txBody>
      </p:sp>
    </p:spTree>
    <p:extLst>
      <p:ext uri="{BB962C8B-B14F-4D97-AF65-F5344CB8AC3E}">
        <p14:creationId xmlns:p14="http://schemas.microsoft.com/office/powerpoint/2010/main" val="3731012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Ein Bild, das Menschliches Gesicht, Kleidung, Person, Text enthält.&#10;&#10;Automatisch generierte Beschreibung">
            <a:extLst>
              <a:ext uri="{FF2B5EF4-FFF2-40B4-BE49-F238E27FC236}">
                <a16:creationId xmlns:a16="http://schemas.microsoft.com/office/drawing/2014/main" id="{39F8DBE1-FF2A-8EA7-097A-30F0164BEA1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0" y="0"/>
            <a:ext cx="12192000" cy="5805948"/>
          </a:xfrm>
          <a:prstGeom prst="rect">
            <a:avLst/>
          </a:prstGeom>
        </p:spPr>
      </p:pic>
      <p:sp>
        <p:nvSpPr>
          <p:cNvPr id="4" name="Textfeld 3">
            <a:extLst>
              <a:ext uri="{FF2B5EF4-FFF2-40B4-BE49-F238E27FC236}">
                <a16:creationId xmlns:a16="http://schemas.microsoft.com/office/drawing/2014/main" id="{EF95A0D8-72BD-D52E-A6E3-1E92A0E2C9BF}"/>
              </a:ext>
            </a:extLst>
          </p:cNvPr>
          <p:cNvSpPr txBox="1"/>
          <p:nvPr/>
        </p:nvSpPr>
        <p:spPr>
          <a:xfrm>
            <a:off x="0" y="5058945"/>
            <a:ext cx="12192000" cy="1819248"/>
          </a:xfrm>
          <a:prstGeom prst="rect">
            <a:avLst/>
          </a:prstGeom>
          <a:solidFill>
            <a:srgbClr val="002758"/>
          </a:solidFill>
        </p:spPr>
        <p:txBody>
          <a:bodyPr wrap="square" rtlCol="0">
            <a:spAutoFit/>
          </a:bodyPr>
          <a:lstStyle/>
          <a:p>
            <a:endParaRPr lang="de-DE" dirty="0"/>
          </a:p>
        </p:txBody>
      </p:sp>
      <p:pic>
        <p:nvPicPr>
          <p:cNvPr id="6" name="Grafik 5" descr="Ein Bild, das Muster, Quadrat, Symmetrie, Design enthält.&#10;&#10;Automatisch generierte Beschreibung">
            <a:extLst>
              <a:ext uri="{FF2B5EF4-FFF2-40B4-BE49-F238E27FC236}">
                <a16:creationId xmlns:a16="http://schemas.microsoft.com/office/drawing/2014/main" id="{C490B9BC-5278-B062-4C02-63D87F3783E6}"/>
              </a:ext>
            </a:extLst>
          </p:cNvPr>
          <p:cNvPicPr>
            <a:picLocks noChangeAspect="1"/>
          </p:cNvPicPr>
          <p:nvPr/>
        </p:nvPicPr>
        <p:blipFill>
          <a:blip r:embed="rId4"/>
          <a:stretch>
            <a:fillRect/>
          </a:stretch>
        </p:blipFill>
        <p:spPr>
          <a:xfrm>
            <a:off x="10485120" y="5390978"/>
            <a:ext cx="1184910" cy="1184910"/>
          </a:xfrm>
          <a:prstGeom prst="rect">
            <a:avLst/>
          </a:prstGeom>
        </p:spPr>
      </p:pic>
      <p:sp>
        <p:nvSpPr>
          <p:cNvPr id="8" name="Textfeld 7">
            <a:extLst>
              <a:ext uri="{FF2B5EF4-FFF2-40B4-BE49-F238E27FC236}">
                <a16:creationId xmlns:a16="http://schemas.microsoft.com/office/drawing/2014/main" id="{806EDBAE-B043-87AD-45FA-EF19DF01A6A2}"/>
              </a:ext>
            </a:extLst>
          </p:cNvPr>
          <p:cNvSpPr txBox="1"/>
          <p:nvPr/>
        </p:nvSpPr>
        <p:spPr>
          <a:xfrm>
            <a:off x="-524840" y="5270162"/>
            <a:ext cx="10485120" cy="1376402"/>
          </a:xfrm>
          <a:prstGeom prst="rect">
            <a:avLst/>
          </a:prstGeom>
          <a:noFill/>
        </p:spPr>
        <p:txBody>
          <a:bodyPr wrap="square">
            <a:spAutoFit/>
          </a:bodyPr>
          <a:lstStyle/>
          <a:p>
            <a:pPr lvl="2">
              <a:lnSpc>
                <a:spcPct val="120000"/>
              </a:lnSpc>
              <a:spcBef>
                <a:spcPts val="1000"/>
              </a:spcBef>
              <a:buClr>
                <a:schemeClr val="bg1"/>
              </a:buClr>
              <a:defRPr/>
            </a:pPr>
            <a:r>
              <a:rPr kumimoji="0" lang="de-DE" b="1" i="0" u="none" strike="noStrike" kern="1200" cap="none" spc="0" normalizeH="0" baseline="0" noProof="0" dirty="0">
                <a:ln>
                  <a:noFill/>
                </a:ln>
                <a:solidFill>
                  <a:schemeClr val="bg1"/>
                </a:solidFill>
                <a:effectLst/>
                <a:uLnTx/>
                <a:uFillTx/>
                <a:latin typeface="Montserrat" pitchFamily="2" charset="77"/>
                <a:ea typeface="+mn-ea"/>
                <a:cs typeface="+mn-cs"/>
              </a:rPr>
              <a:t>Wir suchen kreative Köpfe für unser Team.</a:t>
            </a:r>
          </a:p>
          <a:p>
            <a:pPr lvl="2">
              <a:lnSpc>
                <a:spcPct val="120000"/>
              </a:lnSpc>
              <a:spcBef>
                <a:spcPts val="1000"/>
              </a:spcBef>
              <a:buClr>
                <a:schemeClr val="bg1"/>
              </a:buClr>
              <a:defRPr/>
            </a:pPr>
            <a:endParaRPr kumimoji="0" lang="de-DE" sz="1000" b="1" i="0" u="none" strike="noStrike" kern="1200" cap="none" spc="0" normalizeH="0" baseline="0" noProof="0" dirty="0">
              <a:ln>
                <a:noFill/>
              </a:ln>
              <a:solidFill>
                <a:schemeClr val="bg1"/>
              </a:solidFill>
              <a:effectLst/>
              <a:uLnTx/>
              <a:uFillTx/>
              <a:latin typeface="Montserrat" pitchFamily="2" charset="77"/>
              <a:ea typeface="+mn-ea"/>
              <a:cs typeface="+mn-cs"/>
            </a:endParaRPr>
          </a:p>
          <a:p>
            <a:pPr lvl="2">
              <a:lnSpc>
                <a:spcPct val="120000"/>
              </a:lnSpc>
              <a:buClr>
                <a:schemeClr val="bg1"/>
              </a:buClr>
              <a:defRPr/>
            </a:pPr>
            <a:r>
              <a:rPr lang="de-DE" dirty="0">
                <a:solidFill>
                  <a:schemeClr val="bg1"/>
                </a:solidFill>
                <a:latin typeface="Montserrat" pitchFamily="2" charset="77"/>
              </a:rPr>
              <a:t>Mehr Infos auf unserer Karriereseite: </a:t>
            </a:r>
          </a:p>
          <a:p>
            <a:pPr lvl="2">
              <a:lnSpc>
                <a:spcPct val="120000"/>
              </a:lnSpc>
              <a:buClr>
                <a:schemeClr val="bg1"/>
              </a:buClr>
              <a:defRPr/>
            </a:pPr>
            <a:r>
              <a:rPr lang="de-DE" dirty="0">
                <a:solidFill>
                  <a:schemeClr val="bg1"/>
                </a:solidFill>
                <a:latin typeface="Montserrat" pitchFamily="2" charset="77"/>
              </a:rPr>
              <a:t>www.stiftung-umweltenergierecht.de/karriere</a:t>
            </a:r>
            <a:endParaRPr lang="de-DE" dirty="0"/>
          </a:p>
        </p:txBody>
      </p:sp>
      <p:sp>
        <p:nvSpPr>
          <p:cNvPr id="3" name="Datumsplatzhalter 2">
            <a:extLst>
              <a:ext uri="{FF2B5EF4-FFF2-40B4-BE49-F238E27FC236}">
                <a16:creationId xmlns:a16="http://schemas.microsoft.com/office/drawing/2014/main" id="{E36B3DE7-35EA-B47C-DD74-DB24634B29C8}"/>
              </a:ext>
            </a:extLst>
          </p:cNvPr>
          <p:cNvSpPr>
            <a:spLocks noGrp="1"/>
          </p:cNvSpPr>
          <p:nvPr>
            <p:ph type="dt" sz="half" idx="10"/>
          </p:nvPr>
        </p:nvSpPr>
        <p:spPr/>
        <p:txBody>
          <a:bodyPr/>
          <a:lstStyle/>
          <a:p>
            <a:r>
              <a:rPr lang="de-DE"/>
              <a:t>23.10.2024</a:t>
            </a:r>
          </a:p>
        </p:txBody>
      </p:sp>
      <p:sp>
        <p:nvSpPr>
          <p:cNvPr id="5" name="Fußzeilenplatzhalter 4">
            <a:extLst>
              <a:ext uri="{FF2B5EF4-FFF2-40B4-BE49-F238E27FC236}">
                <a16:creationId xmlns:a16="http://schemas.microsoft.com/office/drawing/2014/main" id="{EA8DF32E-0B73-FD89-3359-F03D35767A31}"/>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A8F1C573-36F1-5395-C805-D0FF071F5FA2}"/>
              </a:ext>
            </a:extLst>
          </p:cNvPr>
          <p:cNvSpPr>
            <a:spLocks noGrp="1"/>
          </p:cNvSpPr>
          <p:nvPr>
            <p:ph type="sldNum" sz="quarter" idx="12"/>
          </p:nvPr>
        </p:nvSpPr>
        <p:spPr/>
        <p:txBody>
          <a:bodyPr/>
          <a:lstStyle/>
          <a:p>
            <a:fld id="{3FC7044A-9581-448F-A798-C0F830A52AAB}" type="slidenum">
              <a:rPr lang="de-DE" smtClean="0"/>
              <a:t>5</a:t>
            </a:fld>
            <a:endParaRPr lang="de-DE"/>
          </a:p>
        </p:txBody>
      </p:sp>
    </p:spTree>
    <p:extLst>
      <p:ext uri="{BB962C8B-B14F-4D97-AF65-F5344CB8AC3E}">
        <p14:creationId xmlns:p14="http://schemas.microsoft.com/office/powerpoint/2010/main" val="211153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A047D06-AF6C-074B-9852-D540AD6A2DD3}"/>
              </a:ext>
            </a:extLst>
          </p:cNvPr>
          <p:cNvSpPr>
            <a:spLocks noGrp="1"/>
          </p:cNvSpPr>
          <p:nvPr>
            <p:ph type="dt" sz="half" idx="10"/>
          </p:nvPr>
        </p:nvSpPr>
        <p:spPr/>
        <p:txBody>
          <a:bodyPr/>
          <a:lstStyle/>
          <a:p>
            <a:r>
              <a:rPr lang="de-DE"/>
              <a:t>23.10.2024</a:t>
            </a:r>
          </a:p>
        </p:txBody>
      </p:sp>
      <p:sp>
        <p:nvSpPr>
          <p:cNvPr id="3" name="Fußzeilenplatzhalter 2">
            <a:extLst>
              <a:ext uri="{FF2B5EF4-FFF2-40B4-BE49-F238E27FC236}">
                <a16:creationId xmlns:a16="http://schemas.microsoft.com/office/drawing/2014/main" id="{60F1BF4F-424E-F447-BAD4-21D8A68ABC92}"/>
              </a:ext>
            </a:extLst>
          </p:cNvPr>
          <p:cNvSpPr>
            <a:spLocks noGrp="1"/>
          </p:cNvSpPr>
          <p:nvPr>
            <p:ph type="ftr" sz="quarter" idx="11"/>
          </p:nvPr>
        </p:nvSpPr>
        <p:spPr/>
        <p:txBody>
          <a:bodyPr/>
          <a:lstStyle/>
          <a:p>
            <a:r>
              <a:rPr lang="de-DE"/>
              <a:t>Verteilernetze als Flaschenhals</a:t>
            </a:r>
            <a:endParaRPr lang="de-DE" dirty="0"/>
          </a:p>
        </p:txBody>
      </p:sp>
      <p:sp>
        <p:nvSpPr>
          <p:cNvPr id="4" name="Foliennummernplatzhalter 3">
            <a:extLst>
              <a:ext uri="{FF2B5EF4-FFF2-40B4-BE49-F238E27FC236}">
                <a16:creationId xmlns:a16="http://schemas.microsoft.com/office/drawing/2014/main" id="{4FB87536-842A-0F48-BAED-0E5CC416366B}"/>
              </a:ext>
            </a:extLst>
          </p:cNvPr>
          <p:cNvSpPr>
            <a:spLocks noGrp="1"/>
          </p:cNvSpPr>
          <p:nvPr>
            <p:ph type="sldNum" sz="quarter" idx="12"/>
          </p:nvPr>
        </p:nvSpPr>
        <p:spPr/>
        <p:txBody>
          <a:bodyPr/>
          <a:lstStyle/>
          <a:p>
            <a:fld id="{BB5D5A41-9DD1-F24E-9E26-15668BB14167}" type="slidenum">
              <a:rPr lang="de-DE" smtClean="0"/>
              <a:t>6</a:t>
            </a:fld>
            <a:endParaRPr lang="de-DE"/>
          </a:p>
        </p:txBody>
      </p:sp>
    </p:spTree>
    <p:extLst>
      <p:ext uri="{BB962C8B-B14F-4D97-AF65-F5344CB8AC3E}">
        <p14:creationId xmlns:p14="http://schemas.microsoft.com/office/powerpoint/2010/main" val="3915566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365E56D-34C7-5143-BA0B-C59301762A85}"/>
              </a:ext>
            </a:extLst>
          </p:cNvPr>
          <p:cNvSpPr>
            <a:spLocks noGrp="1"/>
          </p:cNvSpPr>
          <p:nvPr>
            <p:ph type="dt" sz="half" idx="10"/>
          </p:nvPr>
        </p:nvSpPr>
        <p:spPr/>
        <p:txBody>
          <a:bodyPr/>
          <a:lstStyle/>
          <a:p>
            <a:r>
              <a:rPr lang="de-DE"/>
              <a:t>23.10.2024</a:t>
            </a:r>
            <a:endParaRPr lang="de-DE" dirty="0"/>
          </a:p>
        </p:txBody>
      </p:sp>
      <p:sp>
        <p:nvSpPr>
          <p:cNvPr id="3" name="Fußzeilenplatzhalter 2">
            <a:extLst>
              <a:ext uri="{FF2B5EF4-FFF2-40B4-BE49-F238E27FC236}">
                <a16:creationId xmlns:a16="http://schemas.microsoft.com/office/drawing/2014/main" id="{C628AAD7-F5B5-B645-B509-9ACC738242B7}"/>
              </a:ext>
            </a:extLst>
          </p:cNvPr>
          <p:cNvSpPr>
            <a:spLocks noGrp="1"/>
          </p:cNvSpPr>
          <p:nvPr>
            <p:ph type="ftr" sz="quarter" idx="11"/>
          </p:nvPr>
        </p:nvSpPr>
        <p:spPr/>
        <p:txBody>
          <a:bodyPr/>
          <a:lstStyle/>
          <a:p>
            <a:r>
              <a:rPr lang="de-DE"/>
              <a:t>Verteilernetze als Flaschenhals</a:t>
            </a:r>
            <a:endParaRPr lang="de-DE" dirty="0"/>
          </a:p>
        </p:txBody>
      </p:sp>
      <p:sp>
        <p:nvSpPr>
          <p:cNvPr id="4" name="Foliennummernplatzhalter 3">
            <a:extLst>
              <a:ext uri="{FF2B5EF4-FFF2-40B4-BE49-F238E27FC236}">
                <a16:creationId xmlns:a16="http://schemas.microsoft.com/office/drawing/2014/main" id="{5499588B-D671-6C46-A79F-158CDFCF66B3}"/>
              </a:ext>
            </a:extLst>
          </p:cNvPr>
          <p:cNvSpPr>
            <a:spLocks noGrp="1"/>
          </p:cNvSpPr>
          <p:nvPr>
            <p:ph type="sldNum" sz="quarter" idx="12"/>
          </p:nvPr>
        </p:nvSpPr>
        <p:spPr/>
        <p:txBody>
          <a:bodyPr/>
          <a:lstStyle/>
          <a:p>
            <a:fld id="{BB5D5A41-9DD1-F24E-9E26-15668BB14167}" type="slidenum">
              <a:rPr lang="de-DE" smtClean="0"/>
              <a:pPr/>
              <a:t>7</a:t>
            </a:fld>
            <a:endParaRPr lang="de-DE" dirty="0"/>
          </a:p>
        </p:txBody>
      </p:sp>
    </p:spTree>
    <p:extLst>
      <p:ext uri="{BB962C8B-B14F-4D97-AF65-F5344CB8AC3E}">
        <p14:creationId xmlns:p14="http://schemas.microsoft.com/office/powerpoint/2010/main" val="2749652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03D429B-AC09-1643-A40D-E4134A772F87}"/>
              </a:ext>
            </a:extLst>
          </p:cNvPr>
          <p:cNvSpPr>
            <a:spLocks noGrp="1"/>
          </p:cNvSpPr>
          <p:nvPr>
            <p:ph type="body" sz="quarter" idx="10"/>
          </p:nvPr>
        </p:nvSpPr>
        <p:spPr/>
        <p:txBody>
          <a:bodyPr/>
          <a:lstStyle/>
          <a:p>
            <a:r>
              <a:rPr lang="de-DE" dirty="0"/>
              <a:t>Folie für eine/n </a:t>
            </a:r>
            <a:r>
              <a:rPr lang="de-DE" dirty="0" err="1"/>
              <a:t>ReferentIn</a:t>
            </a:r>
            <a:endParaRPr lang="de-DE" dirty="0"/>
          </a:p>
        </p:txBody>
      </p:sp>
      <p:sp>
        <p:nvSpPr>
          <p:cNvPr id="3" name="Textplatzhalter 2">
            <a:extLst>
              <a:ext uri="{FF2B5EF4-FFF2-40B4-BE49-F238E27FC236}">
                <a16:creationId xmlns:a16="http://schemas.microsoft.com/office/drawing/2014/main" id="{6F18E00D-2B51-1A49-A2A3-67C78EAEE60C}"/>
              </a:ext>
            </a:extLst>
          </p:cNvPr>
          <p:cNvSpPr>
            <a:spLocks noGrp="1"/>
          </p:cNvSpPr>
          <p:nvPr>
            <p:ph type="body" sz="quarter" idx="11"/>
          </p:nvPr>
        </p:nvSpPr>
        <p:spPr/>
        <p:txBody>
          <a:bodyPr/>
          <a:lstStyle/>
          <a:p>
            <a:pPr lvl="0"/>
            <a:r>
              <a:rPr lang="de-DE" dirty="0"/>
              <a:t>#</a:t>
            </a:r>
            <a:r>
              <a:rPr lang="de-DE" dirty="0" err="1"/>
              <a:t>nachname@stiftung-umweltenergierecht.de</a:t>
            </a:r>
            <a:endParaRPr lang="de-DE" dirty="0"/>
          </a:p>
          <a:p>
            <a:pPr lvl="0"/>
            <a:r>
              <a:rPr lang="de-DE" dirty="0"/>
              <a:t>Tel:	+49-931-79 40 77-## </a:t>
            </a:r>
          </a:p>
          <a:p>
            <a:pPr lvl="0"/>
            <a:r>
              <a:rPr lang="de-DE" dirty="0"/>
              <a:t>Fax:	+49-931-79 40 77-29</a:t>
            </a:r>
          </a:p>
          <a:p>
            <a:pPr lvl="0"/>
            <a:r>
              <a:rPr lang="de-DE" dirty="0"/>
              <a:t>Twitter/X: @Stiftung_UER</a:t>
            </a:r>
          </a:p>
        </p:txBody>
      </p:sp>
      <p:pic>
        <p:nvPicPr>
          <p:cNvPr id="5" name="Grafik 4" descr="Ein Bild, das Text, Screenshot, Schrift, Visitenkarte enthält.&#10;&#10;Automatisch generierte Beschreibung">
            <a:extLst>
              <a:ext uri="{FF2B5EF4-FFF2-40B4-BE49-F238E27FC236}">
                <a16:creationId xmlns:a16="http://schemas.microsoft.com/office/drawing/2014/main" id="{2D3BE63F-1246-2375-B7F7-1234AB5C60DA}"/>
              </a:ext>
            </a:extLst>
          </p:cNvPr>
          <p:cNvPicPr>
            <a:picLocks noChangeAspect="1"/>
          </p:cNvPicPr>
          <p:nvPr/>
        </p:nvPicPr>
        <p:blipFill>
          <a:blip r:embed="rId2"/>
          <a:stretch>
            <a:fillRect/>
          </a:stretch>
        </p:blipFill>
        <p:spPr>
          <a:xfrm>
            <a:off x="9126907" y="4719357"/>
            <a:ext cx="1787154" cy="1480373"/>
          </a:xfrm>
          <a:prstGeom prst="rect">
            <a:avLst/>
          </a:prstGeom>
        </p:spPr>
      </p:pic>
    </p:spTree>
    <p:extLst>
      <p:ext uri="{BB962C8B-B14F-4D97-AF65-F5344CB8AC3E}">
        <p14:creationId xmlns:p14="http://schemas.microsoft.com/office/powerpoint/2010/main" val="3640399078"/>
      </p:ext>
    </p:extLst>
  </p:cSld>
  <p:clrMapOvr>
    <a:masterClrMapping/>
  </p:clrMapOvr>
</p:sld>
</file>

<file path=ppt/theme/theme1.xml><?xml version="1.0" encoding="utf-8"?>
<a:theme xmlns:a="http://schemas.openxmlformats.org/drawingml/2006/main" name="Office">
  <a:themeElements>
    <a:clrScheme name="SUER-bunt">
      <a:dk1>
        <a:srgbClr val="000000"/>
      </a:dk1>
      <a:lt1>
        <a:srgbClr val="FFFFFF"/>
      </a:lt1>
      <a:dk2>
        <a:srgbClr val="0095D6"/>
      </a:dk2>
      <a:lt2>
        <a:srgbClr val="FFFFFF"/>
      </a:lt2>
      <a:accent1>
        <a:srgbClr val="0095D6"/>
      </a:accent1>
      <a:accent2>
        <a:srgbClr val="002758"/>
      </a:accent2>
      <a:accent3>
        <a:srgbClr val="89BC24"/>
      </a:accent3>
      <a:accent4>
        <a:srgbClr val="458D3A"/>
      </a:accent4>
      <a:accent5>
        <a:srgbClr val="F6D34D"/>
      </a:accent5>
      <a:accent6>
        <a:srgbClr val="E96852"/>
      </a:accent6>
      <a:hlink>
        <a:srgbClr val="002758"/>
      </a:hlink>
      <a:folHlink>
        <a:srgbClr val="B5C3CC"/>
      </a:folHlink>
    </a:clrScheme>
    <a:fontScheme name="Benutzerdefiniert 2">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0322-SUER-PPT-Vorlage" id="{BD7A489C-BFCC-9842-90DB-49B630EB9717}" vid="{FFA870F5-91EE-2C4C-AE49-014795863CC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210322-SUER-PPT-Vorlage</Template>
  <TotalTime>0</TotalTime>
  <Words>152</Words>
  <Application>Microsoft Office PowerPoint</Application>
  <PresentationFormat>Breitbild</PresentationFormat>
  <Paragraphs>38</Paragraphs>
  <Slides>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8</vt:i4>
      </vt:variant>
    </vt:vector>
  </HeadingPairs>
  <TitlesOfParts>
    <vt:vector size="13" baseType="lpstr">
      <vt:lpstr>Arial</vt:lpstr>
      <vt:lpstr>Calibri</vt:lpstr>
      <vt:lpstr>Systemschrift Normal</vt:lpstr>
      <vt:lpstr>Montserrat</vt:lpstr>
      <vt:lpstr>Office</vt:lpstr>
      <vt:lpstr>Verteilernetze als Flaschenhals für den Zubau von Windenergie- und Solaranlagen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Stiftung Umweltenergierecht</dc:title>
  <dc:creator>Elisabeth Kranz</dc:creator>
  <cp:lastModifiedBy>Johannes Hilpert</cp:lastModifiedBy>
  <cp:revision>66</cp:revision>
  <dcterms:created xsi:type="dcterms:W3CDTF">2021-03-22T16:10:43Z</dcterms:created>
  <dcterms:modified xsi:type="dcterms:W3CDTF">2024-10-22T09:40:36Z</dcterms:modified>
</cp:coreProperties>
</file>